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C604B-A926-4F38-88A8-EA0F995D9919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7603-401C-4008-ABCB-67C8C6E3E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C604B-A926-4F38-88A8-EA0F995D9919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7603-401C-4008-ABCB-67C8C6E3E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C604B-A926-4F38-88A8-EA0F995D9919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7603-401C-4008-ABCB-67C8C6E3E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C604B-A926-4F38-88A8-EA0F995D9919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7603-401C-4008-ABCB-67C8C6E3E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C604B-A926-4F38-88A8-EA0F995D9919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7603-401C-4008-ABCB-67C8C6E3E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C604B-A926-4F38-88A8-EA0F995D9919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7603-401C-4008-ABCB-67C8C6E3E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C604B-A926-4F38-88A8-EA0F995D9919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7603-401C-4008-ABCB-67C8C6E3E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C604B-A926-4F38-88A8-EA0F995D9919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7603-401C-4008-ABCB-67C8C6E3E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C604B-A926-4F38-88A8-EA0F995D9919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7603-401C-4008-ABCB-67C8C6E3E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C604B-A926-4F38-88A8-EA0F995D9919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7603-401C-4008-ABCB-67C8C6E3E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C604B-A926-4F38-88A8-EA0F995D9919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147603-401C-4008-ABCB-67C8C6E3E14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2C604B-A926-4F38-88A8-EA0F995D9919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147603-401C-4008-ABCB-67C8C6E3E14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608049" y="698169"/>
            <a:ext cx="4357643" cy="881106"/>
            <a:chOff x="2608049" y="698169"/>
            <a:chExt cx="4357643" cy="881106"/>
          </a:xfrm>
        </p:grpSpPr>
        <p:sp>
          <p:nvSpPr>
            <p:cNvPr id="2" name="Freeform 1"/>
            <p:cNvSpPr/>
            <p:nvPr/>
          </p:nvSpPr>
          <p:spPr>
            <a:xfrm>
              <a:off x="2608049" y="841678"/>
              <a:ext cx="476801" cy="650646"/>
            </a:xfrm>
            <a:custGeom>
              <a:avLst/>
              <a:gdLst/>
              <a:ahLst/>
              <a:cxnLst/>
              <a:rect l="0" t="0" r="0" b="0"/>
              <a:pathLst>
                <a:path w="476801" h="650646">
                  <a:moveTo>
                    <a:pt x="13546" y="158529"/>
                  </a:moveTo>
                  <a:lnTo>
                    <a:pt x="2368" y="141761"/>
                  </a:lnTo>
                  <a:lnTo>
                    <a:pt x="0" y="124170"/>
                  </a:lnTo>
                  <a:lnTo>
                    <a:pt x="14206" y="63529"/>
                  </a:lnTo>
                  <a:lnTo>
                    <a:pt x="17495" y="53082"/>
                  </a:lnTo>
                  <a:lnTo>
                    <a:pt x="30509" y="35234"/>
                  </a:lnTo>
                  <a:lnTo>
                    <a:pt x="61871" y="4713"/>
                  </a:lnTo>
                  <a:lnTo>
                    <a:pt x="72669" y="1003"/>
                  </a:lnTo>
                  <a:lnTo>
                    <a:pt x="100264" y="0"/>
                  </a:lnTo>
                  <a:lnTo>
                    <a:pt x="137507" y="11601"/>
                  </a:lnTo>
                  <a:lnTo>
                    <a:pt x="189098" y="43240"/>
                  </a:lnTo>
                  <a:lnTo>
                    <a:pt x="241463" y="100944"/>
                  </a:lnTo>
                  <a:lnTo>
                    <a:pt x="276732" y="157069"/>
                  </a:lnTo>
                  <a:lnTo>
                    <a:pt x="294688" y="192801"/>
                  </a:lnTo>
                  <a:lnTo>
                    <a:pt x="316825" y="246797"/>
                  </a:lnTo>
                  <a:lnTo>
                    <a:pt x="342559" y="302523"/>
                  </a:lnTo>
                  <a:lnTo>
                    <a:pt x="363239" y="358591"/>
                  </a:lnTo>
                  <a:lnTo>
                    <a:pt x="383919" y="414726"/>
                  </a:lnTo>
                  <a:lnTo>
                    <a:pt x="389693" y="473215"/>
                  </a:lnTo>
                  <a:lnTo>
                    <a:pt x="383661" y="526290"/>
                  </a:lnTo>
                  <a:lnTo>
                    <a:pt x="373294" y="564633"/>
                  </a:lnTo>
                  <a:lnTo>
                    <a:pt x="349423" y="599142"/>
                  </a:lnTo>
                  <a:lnTo>
                    <a:pt x="316589" y="628489"/>
                  </a:lnTo>
                  <a:lnTo>
                    <a:pt x="286611" y="644177"/>
                  </a:lnTo>
                  <a:lnTo>
                    <a:pt x="249912" y="650645"/>
                  </a:lnTo>
                  <a:lnTo>
                    <a:pt x="196760" y="644425"/>
                  </a:lnTo>
                  <a:lnTo>
                    <a:pt x="173354" y="638475"/>
                  </a:lnTo>
                  <a:lnTo>
                    <a:pt x="154372" y="625692"/>
                  </a:lnTo>
                  <a:lnTo>
                    <a:pt x="146035" y="617370"/>
                  </a:lnTo>
                  <a:lnTo>
                    <a:pt x="141646" y="605973"/>
                  </a:lnTo>
                  <a:lnTo>
                    <a:pt x="139890" y="577711"/>
                  </a:lnTo>
                  <a:lnTo>
                    <a:pt x="146128" y="555012"/>
                  </a:lnTo>
                  <a:lnTo>
                    <a:pt x="151067" y="545684"/>
                  </a:lnTo>
                  <a:lnTo>
                    <a:pt x="165914" y="532199"/>
                  </a:lnTo>
                  <a:lnTo>
                    <a:pt x="209630" y="514010"/>
                  </a:lnTo>
                  <a:lnTo>
                    <a:pt x="249590" y="508352"/>
                  </a:lnTo>
                  <a:lnTo>
                    <a:pt x="310659" y="517736"/>
                  </a:lnTo>
                  <a:lnTo>
                    <a:pt x="364954" y="536369"/>
                  </a:lnTo>
                  <a:lnTo>
                    <a:pt x="411841" y="569446"/>
                  </a:lnTo>
                  <a:lnTo>
                    <a:pt x="455586" y="608161"/>
                  </a:lnTo>
                  <a:lnTo>
                    <a:pt x="476800" y="621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74362" y="1431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95419" y="846248"/>
              <a:ext cx="491817" cy="509560"/>
            </a:xfrm>
            <a:custGeom>
              <a:avLst/>
              <a:gdLst/>
              <a:ahLst/>
              <a:cxnLst/>
              <a:rect l="0" t="0" r="0" b="0"/>
              <a:pathLst>
                <a:path w="491817" h="509560">
                  <a:moveTo>
                    <a:pt x="0" y="143430"/>
                  </a:moveTo>
                  <a:lnTo>
                    <a:pt x="9576" y="119384"/>
                  </a:lnTo>
                  <a:lnTo>
                    <a:pt x="56117" y="61428"/>
                  </a:lnTo>
                  <a:lnTo>
                    <a:pt x="114148" y="24400"/>
                  </a:lnTo>
                  <a:lnTo>
                    <a:pt x="154964" y="5477"/>
                  </a:lnTo>
                  <a:lnTo>
                    <a:pt x="196694" y="0"/>
                  </a:lnTo>
                  <a:lnTo>
                    <a:pt x="224680" y="2864"/>
                  </a:lnTo>
                  <a:lnTo>
                    <a:pt x="246477" y="14276"/>
                  </a:lnTo>
                  <a:lnTo>
                    <a:pt x="285123" y="50198"/>
                  </a:lnTo>
                  <a:lnTo>
                    <a:pt x="299467" y="76647"/>
                  </a:lnTo>
                  <a:lnTo>
                    <a:pt x="307402" y="105560"/>
                  </a:lnTo>
                  <a:lnTo>
                    <a:pt x="305292" y="141568"/>
                  </a:lnTo>
                  <a:lnTo>
                    <a:pt x="300242" y="163660"/>
                  </a:lnTo>
                  <a:lnTo>
                    <a:pt x="287859" y="182057"/>
                  </a:lnTo>
                  <a:lnTo>
                    <a:pt x="279644" y="190238"/>
                  </a:lnTo>
                  <a:lnTo>
                    <a:pt x="258037" y="199329"/>
                  </a:lnTo>
                  <a:lnTo>
                    <a:pt x="245724" y="201753"/>
                  </a:lnTo>
                  <a:lnTo>
                    <a:pt x="241025" y="201029"/>
                  </a:lnTo>
                  <a:lnTo>
                    <a:pt x="241402" y="198207"/>
                  </a:lnTo>
                  <a:lnTo>
                    <a:pt x="245163" y="193986"/>
                  </a:lnTo>
                  <a:lnTo>
                    <a:pt x="252349" y="192342"/>
                  </a:lnTo>
                  <a:lnTo>
                    <a:pt x="310641" y="200940"/>
                  </a:lnTo>
                  <a:lnTo>
                    <a:pt x="363005" y="222294"/>
                  </a:lnTo>
                  <a:lnTo>
                    <a:pt x="417095" y="261541"/>
                  </a:lnTo>
                  <a:lnTo>
                    <a:pt x="461797" y="317403"/>
                  </a:lnTo>
                  <a:lnTo>
                    <a:pt x="475475" y="336565"/>
                  </a:lnTo>
                  <a:lnTo>
                    <a:pt x="488582" y="373661"/>
                  </a:lnTo>
                  <a:lnTo>
                    <a:pt x="491816" y="414288"/>
                  </a:lnTo>
                  <a:lnTo>
                    <a:pt x="484715" y="453622"/>
                  </a:lnTo>
                  <a:lnTo>
                    <a:pt x="474352" y="472756"/>
                  </a:lnTo>
                  <a:lnTo>
                    <a:pt x="458828" y="485939"/>
                  </a:lnTo>
                  <a:lnTo>
                    <a:pt x="420266" y="503935"/>
                  </a:lnTo>
                  <a:lnTo>
                    <a:pt x="383706" y="509559"/>
                  </a:lnTo>
                  <a:lnTo>
                    <a:pt x="343238" y="500048"/>
                  </a:lnTo>
                  <a:lnTo>
                    <a:pt x="288812" y="477042"/>
                  </a:lnTo>
                  <a:lnTo>
                    <a:pt x="246173" y="456900"/>
                  </a:lnTo>
                  <a:lnTo>
                    <a:pt x="221099" y="438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90300" y="1052849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9193" y="0"/>
                  </a:lnTo>
                  <a:lnTo>
                    <a:pt x="70281" y="1170"/>
                  </a:lnTo>
                  <a:lnTo>
                    <a:pt x="20598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67034" y="698169"/>
              <a:ext cx="495051" cy="553435"/>
            </a:xfrm>
            <a:custGeom>
              <a:avLst/>
              <a:gdLst/>
              <a:ahLst/>
              <a:cxnLst/>
              <a:rect l="0" t="0" r="0" b="0"/>
              <a:pathLst>
                <a:path w="495051" h="553435">
                  <a:moveTo>
                    <a:pt x="386603" y="49354"/>
                  </a:moveTo>
                  <a:lnTo>
                    <a:pt x="324323" y="24160"/>
                  </a:lnTo>
                  <a:lnTo>
                    <a:pt x="267152" y="7809"/>
                  </a:lnTo>
                  <a:lnTo>
                    <a:pt x="213950" y="0"/>
                  </a:lnTo>
                  <a:lnTo>
                    <a:pt x="175337" y="512"/>
                  </a:lnTo>
                  <a:lnTo>
                    <a:pt x="121885" y="13955"/>
                  </a:lnTo>
                  <a:lnTo>
                    <a:pt x="77061" y="33926"/>
                  </a:lnTo>
                  <a:lnTo>
                    <a:pt x="42203" y="61550"/>
                  </a:lnTo>
                  <a:lnTo>
                    <a:pt x="17706" y="93132"/>
                  </a:lnTo>
                  <a:lnTo>
                    <a:pt x="3690" y="132775"/>
                  </a:lnTo>
                  <a:lnTo>
                    <a:pt x="0" y="164419"/>
                  </a:lnTo>
                  <a:lnTo>
                    <a:pt x="4600" y="188621"/>
                  </a:lnTo>
                  <a:lnTo>
                    <a:pt x="20343" y="215400"/>
                  </a:lnTo>
                  <a:lnTo>
                    <a:pt x="26616" y="223223"/>
                  </a:lnTo>
                  <a:lnTo>
                    <a:pt x="35477" y="227268"/>
                  </a:lnTo>
                  <a:lnTo>
                    <a:pt x="57802" y="228642"/>
                  </a:lnTo>
                  <a:lnTo>
                    <a:pt x="115663" y="220045"/>
                  </a:lnTo>
                  <a:lnTo>
                    <a:pt x="169567" y="218251"/>
                  </a:lnTo>
                  <a:lnTo>
                    <a:pt x="222470" y="223530"/>
                  </a:lnTo>
                  <a:lnTo>
                    <a:pt x="277010" y="232503"/>
                  </a:lnTo>
                  <a:lnTo>
                    <a:pt x="332200" y="254421"/>
                  </a:lnTo>
                  <a:lnTo>
                    <a:pt x="395282" y="288199"/>
                  </a:lnTo>
                  <a:lnTo>
                    <a:pt x="437711" y="324521"/>
                  </a:lnTo>
                  <a:lnTo>
                    <a:pt x="462317" y="357443"/>
                  </a:lnTo>
                  <a:lnTo>
                    <a:pt x="488473" y="416664"/>
                  </a:lnTo>
                  <a:lnTo>
                    <a:pt x="495050" y="444230"/>
                  </a:lnTo>
                  <a:lnTo>
                    <a:pt x="494073" y="468179"/>
                  </a:lnTo>
                  <a:lnTo>
                    <a:pt x="483501" y="490522"/>
                  </a:lnTo>
                  <a:lnTo>
                    <a:pt x="465933" y="510981"/>
                  </a:lnTo>
                  <a:lnTo>
                    <a:pt x="428566" y="534482"/>
                  </a:lnTo>
                  <a:lnTo>
                    <a:pt x="378629" y="548205"/>
                  </a:lnTo>
                  <a:lnTo>
                    <a:pt x="335876" y="551825"/>
                  </a:lnTo>
                  <a:lnTo>
                    <a:pt x="289578" y="553434"/>
                  </a:lnTo>
                  <a:lnTo>
                    <a:pt x="229953" y="551221"/>
                  </a:lnTo>
                  <a:lnTo>
                    <a:pt x="172776" y="539992"/>
                  </a:lnTo>
                  <a:lnTo>
                    <a:pt x="144448" y="533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106321" y="1084435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3293" y="27556"/>
                  </a:lnTo>
                  <a:lnTo>
                    <a:pt x="650" y="8065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137906" y="94756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44253" y="1054987"/>
              <a:ext cx="260532" cy="250547"/>
            </a:xfrm>
            <a:custGeom>
              <a:avLst/>
              <a:gdLst/>
              <a:ahLst/>
              <a:cxnLst/>
              <a:rect l="0" t="0" r="0" b="0"/>
              <a:pathLst>
                <a:path w="260532" h="250547">
                  <a:moveTo>
                    <a:pt x="19995" y="103147"/>
                  </a:moveTo>
                  <a:lnTo>
                    <a:pt x="11662" y="140625"/>
                  </a:lnTo>
                  <a:lnTo>
                    <a:pt x="10930" y="152699"/>
                  </a:lnTo>
                  <a:lnTo>
                    <a:pt x="9273" y="156069"/>
                  </a:lnTo>
                  <a:lnTo>
                    <a:pt x="6998" y="153636"/>
                  </a:lnTo>
                  <a:lnTo>
                    <a:pt x="4311" y="147335"/>
                  </a:lnTo>
                  <a:lnTo>
                    <a:pt x="0" y="96365"/>
                  </a:lnTo>
                  <a:lnTo>
                    <a:pt x="1593" y="55254"/>
                  </a:lnTo>
                  <a:lnTo>
                    <a:pt x="10257" y="31559"/>
                  </a:lnTo>
                  <a:lnTo>
                    <a:pt x="25026" y="15568"/>
                  </a:lnTo>
                  <a:lnTo>
                    <a:pt x="33877" y="9666"/>
                  </a:lnTo>
                  <a:lnTo>
                    <a:pt x="42118" y="8071"/>
                  </a:lnTo>
                  <a:lnTo>
                    <a:pt x="49952" y="9348"/>
                  </a:lnTo>
                  <a:lnTo>
                    <a:pt x="57514" y="12538"/>
                  </a:lnTo>
                  <a:lnTo>
                    <a:pt x="79335" y="33796"/>
                  </a:lnTo>
                  <a:lnTo>
                    <a:pt x="95029" y="62322"/>
                  </a:lnTo>
                  <a:lnTo>
                    <a:pt x="99264" y="64232"/>
                  </a:lnTo>
                  <a:lnTo>
                    <a:pt x="103257" y="60826"/>
                  </a:lnTo>
                  <a:lnTo>
                    <a:pt x="131219" y="18675"/>
                  </a:lnTo>
                  <a:lnTo>
                    <a:pt x="148977" y="2823"/>
                  </a:lnTo>
                  <a:lnTo>
                    <a:pt x="158626" y="0"/>
                  </a:lnTo>
                  <a:lnTo>
                    <a:pt x="178705" y="3102"/>
                  </a:lnTo>
                  <a:lnTo>
                    <a:pt x="204151" y="18002"/>
                  </a:lnTo>
                  <a:lnTo>
                    <a:pt x="226508" y="42824"/>
                  </a:lnTo>
                  <a:lnTo>
                    <a:pt x="250626" y="104447"/>
                  </a:lnTo>
                  <a:lnTo>
                    <a:pt x="259874" y="159556"/>
                  </a:lnTo>
                  <a:lnTo>
                    <a:pt x="260531" y="213162"/>
                  </a:lnTo>
                  <a:lnTo>
                    <a:pt x="251622" y="250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90801" y="1063126"/>
              <a:ext cx="119816" cy="501670"/>
            </a:xfrm>
            <a:custGeom>
              <a:avLst/>
              <a:gdLst/>
              <a:ahLst/>
              <a:cxnLst/>
              <a:rect l="0" t="0" r="0" b="0"/>
              <a:pathLst>
                <a:path w="119816" h="501670">
                  <a:moveTo>
                    <a:pt x="10359" y="189765"/>
                  </a:moveTo>
                  <a:lnTo>
                    <a:pt x="10359" y="247029"/>
                  </a:lnTo>
                  <a:lnTo>
                    <a:pt x="15949" y="302332"/>
                  </a:lnTo>
                  <a:lnTo>
                    <a:pt x="19424" y="352969"/>
                  </a:lnTo>
                  <a:lnTo>
                    <a:pt x="20454" y="406838"/>
                  </a:lnTo>
                  <a:lnTo>
                    <a:pt x="28038" y="469036"/>
                  </a:lnTo>
                  <a:lnTo>
                    <a:pt x="29915" y="497939"/>
                  </a:lnTo>
                  <a:lnTo>
                    <a:pt x="29245" y="501669"/>
                  </a:lnTo>
                  <a:lnTo>
                    <a:pt x="25382" y="490216"/>
                  </a:lnTo>
                  <a:lnTo>
                    <a:pt x="18360" y="433473"/>
                  </a:lnTo>
                  <a:lnTo>
                    <a:pt x="6351" y="373345"/>
                  </a:lnTo>
                  <a:lnTo>
                    <a:pt x="1763" y="314349"/>
                  </a:lnTo>
                  <a:lnTo>
                    <a:pt x="403" y="252415"/>
                  </a:lnTo>
                  <a:lnTo>
                    <a:pt x="0" y="195200"/>
                  </a:lnTo>
                  <a:lnTo>
                    <a:pt x="7100" y="137936"/>
                  </a:lnTo>
                  <a:lnTo>
                    <a:pt x="9716" y="75845"/>
                  </a:lnTo>
                  <a:lnTo>
                    <a:pt x="15821" y="23763"/>
                  </a:lnTo>
                  <a:lnTo>
                    <a:pt x="21020" y="14756"/>
                  </a:lnTo>
                  <a:lnTo>
                    <a:pt x="36154" y="1629"/>
                  </a:lnTo>
                  <a:lnTo>
                    <a:pt x="45103" y="0"/>
                  </a:lnTo>
                  <a:lnTo>
                    <a:pt x="64406" y="4429"/>
                  </a:lnTo>
                  <a:lnTo>
                    <a:pt x="81563" y="17316"/>
                  </a:lnTo>
                  <a:lnTo>
                    <a:pt x="95818" y="35912"/>
                  </a:lnTo>
                  <a:lnTo>
                    <a:pt x="114501" y="85978"/>
                  </a:lnTo>
                  <a:lnTo>
                    <a:pt x="119815" y="112052"/>
                  </a:lnTo>
                  <a:lnTo>
                    <a:pt x="118278" y="135339"/>
                  </a:lnTo>
                  <a:lnTo>
                    <a:pt x="107456" y="154267"/>
                  </a:lnTo>
                  <a:lnTo>
                    <a:pt x="90948" y="169309"/>
                  </a:lnTo>
                  <a:lnTo>
                    <a:pt x="52473" y="189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32746" y="1252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80145" y="747523"/>
              <a:ext cx="15551" cy="473783"/>
            </a:xfrm>
            <a:custGeom>
              <a:avLst/>
              <a:gdLst/>
              <a:ahLst/>
              <a:cxnLst/>
              <a:rect l="0" t="0" r="0" b="0"/>
              <a:pathLst>
                <a:path w="15551" h="473783">
                  <a:moveTo>
                    <a:pt x="0" y="0"/>
                  </a:moveTo>
                  <a:lnTo>
                    <a:pt x="3119" y="60383"/>
                  </a:lnTo>
                  <a:lnTo>
                    <a:pt x="8333" y="118107"/>
                  </a:lnTo>
                  <a:lnTo>
                    <a:pt x="12998" y="179664"/>
                  </a:lnTo>
                  <a:lnTo>
                    <a:pt x="15550" y="232998"/>
                  </a:lnTo>
                  <a:lnTo>
                    <a:pt x="12016" y="280386"/>
                  </a:lnTo>
                  <a:lnTo>
                    <a:pt x="10970" y="335761"/>
                  </a:lnTo>
                  <a:lnTo>
                    <a:pt x="7540" y="386094"/>
                  </a:lnTo>
                  <a:lnTo>
                    <a:pt x="1490" y="445023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17016" y="1063378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06486" y="905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54594" y="838482"/>
              <a:ext cx="125635" cy="414410"/>
            </a:xfrm>
            <a:custGeom>
              <a:avLst/>
              <a:gdLst/>
              <a:ahLst/>
              <a:cxnLst/>
              <a:rect l="0" t="0" r="0" b="0"/>
              <a:pathLst>
                <a:path w="125635" h="414410">
                  <a:moveTo>
                    <a:pt x="20349" y="414409"/>
                  </a:moveTo>
                  <a:lnTo>
                    <a:pt x="20348" y="365478"/>
                  </a:lnTo>
                  <a:lnTo>
                    <a:pt x="20348" y="306347"/>
                  </a:lnTo>
                  <a:lnTo>
                    <a:pt x="12015" y="243854"/>
                  </a:lnTo>
                  <a:lnTo>
                    <a:pt x="2874" y="182722"/>
                  </a:lnTo>
                  <a:lnTo>
                    <a:pt x="0" y="129434"/>
                  </a:lnTo>
                  <a:lnTo>
                    <a:pt x="5021" y="68259"/>
                  </a:lnTo>
                  <a:lnTo>
                    <a:pt x="17046" y="43755"/>
                  </a:lnTo>
                  <a:lnTo>
                    <a:pt x="34089" y="26236"/>
                  </a:lnTo>
                  <a:lnTo>
                    <a:pt x="83943" y="1394"/>
                  </a:lnTo>
                  <a:lnTo>
                    <a:pt x="101645" y="0"/>
                  </a:lnTo>
                  <a:lnTo>
                    <a:pt x="125634" y="3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90715" y="1052849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7878" y="3120"/>
                  </a:lnTo>
                  <a:lnTo>
                    <a:pt x="108502" y="10723"/>
                  </a:lnTo>
                  <a:lnTo>
                    <a:pt x="47477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22342" y="1073906"/>
              <a:ext cx="94757" cy="136872"/>
            </a:xfrm>
            <a:custGeom>
              <a:avLst/>
              <a:gdLst/>
              <a:ahLst/>
              <a:cxnLst/>
              <a:rect l="0" t="0" r="0" b="0"/>
              <a:pathLst>
                <a:path w="94757" h="136872">
                  <a:moveTo>
                    <a:pt x="0" y="0"/>
                  </a:moveTo>
                  <a:lnTo>
                    <a:pt x="5589" y="16768"/>
                  </a:lnTo>
                  <a:lnTo>
                    <a:pt x="48469" y="74248"/>
                  </a:lnTo>
                  <a:lnTo>
                    <a:pt x="9475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90757" y="1042321"/>
              <a:ext cx="210571" cy="473783"/>
            </a:xfrm>
            <a:custGeom>
              <a:avLst/>
              <a:gdLst/>
              <a:ahLst/>
              <a:cxnLst/>
              <a:rect l="0" t="0" r="0" b="0"/>
              <a:pathLst>
                <a:path w="210571" h="473783">
                  <a:moveTo>
                    <a:pt x="210570" y="0"/>
                  </a:moveTo>
                  <a:lnTo>
                    <a:pt x="171027" y="55659"/>
                  </a:lnTo>
                  <a:lnTo>
                    <a:pt x="149337" y="106531"/>
                  </a:lnTo>
                  <a:lnTo>
                    <a:pt x="129385" y="155827"/>
                  </a:lnTo>
                  <a:lnTo>
                    <a:pt x="110089" y="208075"/>
                  </a:lnTo>
                  <a:lnTo>
                    <a:pt x="91417" y="262884"/>
                  </a:lnTo>
                  <a:lnTo>
                    <a:pt x="76073" y="304091"/>
                  </a:lnTo>
                  <a:lnTo>
                    <a:pt x="45432" y="358939"/>
                  </a:lnTo>
                  <a:lnTo>
                    <a:pt x="19139" y="416328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53969" y="1063378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0" y="0"/>
                  </a:moveTo>
                  <a:lnTo>
                    <a:pt x="1" y="57264"/>
                  </a:lnTo>
                  <a:lnTo>
                    <a:pt x="5589" y="118156"/>
                  </a:lnTo>
                  <a:lnTo>
                    <a:pt x="9878" y="180000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64497" y="91597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69782" y="1030204"/>
              <a:ext cx="147400" cy="191102"/>
            </a:xfrm>
            <a:custGeom>
              <a:avLst/>
              <a:gdLst/>
              <a:ahLst/>
              <a:cxnLst/>
              <a:rect l="0" t="0" r="0" b="0"/>
              <a:pathLst>
                <a:path w="147400" h="191102">
                  <a:moveTo>
                    <a:pt x="0" y="75288"/>
                  </a:moveTo>
                  <a:lnTo>
                    <a:pt x="6067" y="108910"/>
                  </a:lnTo>
                  <a:lnTo>
                    <a:pt x="4665" y="157492"/>
                  </a:lnTo>
                  <a:lnTo>
                    <a:pt x="6753" y="171484"/>
                  </a:lnTo>
                  <a:lnTo>
                    <a:pt x="3781" y="162106"/>
                  </a:lnTo>
                  <a:lnTo>
                    <a:pt x="747" y="110721"/>
                  </a:lnTo>
                  <a:lnTo>
                    <a:pt x="3267" y="57417"/>
                  </a:lnTo>
                  <a:lnTo>
                    <a:pt x="9641" y="35760"/>
                  </a:lnTo>
                  <a:lnTo>
                    <a:pt x="20273" y="18335"/>
                  </a:lnTo>
                  <a:lnTo>
                    <a:pt x="35917" y="5912"/>
                  </a:lnTo>
                  <a:lnTo>
                    <a:pt x="45001" y="961"/>
                  </a:lnTo>
                  <a:lnTo>
                    <a:pt x="54567" y="0"/>
                  </a:lnTo>
                  <a:lnTo>
                    <a:pt x="74555" y="5172"/>
                  </a:lnTo>
                  <a:lnTo>
                    <a:pt x="92017" y="21508"/>
                  </a:lnTo>
                  <a:lnTo>
                    <a:pt x="128321" y="83544"/>
                  </a:lnTo>
                  <a:lnTo>
                    <a:pt x="143284" y="138703"/>
                  </a:lnTo>
                  <a:lnTo>
                    <a:pt x="147399" y="191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85595" y="1041002"/>
              <a:ext cx="280097" cy="538273"/>
            </a:xfrm>
            <a:custGeom>
              <a:avLst/>
              <a:gdLst/>
              <a:ahLst/>
              <a:cxnLst/>
              <a:rect l="0" t="0" r="0" b="0"/>
              <a:pathLst>
                <a:path w="280097" h="538273">
                  <a:moveTo>
                    <a:pt x="221099" y="159246"/>
                  </a:moveTo>
                  <a:lnTo>
                    <a:pt x="221099" y="105102"/>
                  </a:lnTo>
                  <a:lnTo>
                    <a:pt x="215510" y="50155"/>
                  </a:lnTo>
                  <a:lnTo>
                    <a:pt x="206526" y="28483"/>
                  </a:lnTo>
                  <a:lnTo>
                    <a:pt x="200855" y="19428"/>
                  </a:lnTo>
                  <a:lnTo>
                    <a:pt x="185196" y="6248"/>
                  </a:lnTo>
                  <a:lnTo>
                    <a:pt x="176107" y="1095"/>
                  </a:lnTo>
                  <a:lnTo>
                    <a:pt x="167708" y="0"/>
                  </a:lnTo>
                  <a:lnTo>
                    <a:pt x="152136" y="5022"/>
                  </a:lnTo>
                  <a:lnTo>
                    <a:pt x="130216" y="26593"/>
                  </a:lnTo>
                  <a:lnTo>
                    <a:pt x="106258" y="83907"/>
                  </a:lnTo>
                  <a:lnTo>
                    <a:pt x="98165" y="119766"/>
                  </a:lnTo>
                  <a:lnTo>
                    <a:pt x="101019" y="179394"/>
                  </a:lnTo>
                  <a:lnTo>
                    <a:pt x="115200" y="219028"/>
                  </a:lnTo>
                  <a:lnTo>
                    <a:pt x="123594" y="226007"/>
                  </a:lnTo>
                  <a:lnTo>
                    <a:pt x="133868" y="229490"/>
                  </a:lnTo>
                  <a:lnTo>
                    <a:pt x="145398" y="230642"/>
                  </a:lnTo>
                  <a:lnTo>
                    <a:pt x="167567" y="225683"/>
                  </a:lnTo>
                  <a:lnTo>
                    <a:pt x="196659" y="209737"/>
                  </a:lnTo>
                  <a:lnTo>
                    <a:pt x="211406" y="195724"/>
                  </a:lnTo>
                  <a:lnTo>
                    <a:pt x="234322" y="147976"/>
                  </a:lnTo>
                  <a:lnTo>
                    <a:pt x="236934" y="145883"/>
                  </a:lnTo>
                  <a:lnTo>
                    <a:pt x="238674" y="149168"/>
                  </a:lnTo>
                  <a:lnTo>
                    <a:pt x="248933" y="201853"/>
                  </a:lnTo>
                  <a:lnTo>
                    <a:pt x="253913" y="249209"/>
                  </a:lnTo>
                  <a:lnTo>
                    <a:pt x="267996" y="300286"/>
                  </a:lnTo>
                  <a:lnTo>
                    <a:pt x="278928" y="351294"/>
                  </a:lnTo>
                  <a:lnTo>
                    <a:pt x="280096" y="411044"/>
                  </a:lnTo>
                  <a:lnTo>
                    <a:pt x="274226" y="438443"/>
                  </a:lnTo>
                  <a:lnTo>
                    <a:pt x="263818" y="462318"/>
                  </a:lnTo>
                  <a:lnTo>
                    <a:pt x="245154" y="481508"/>
                  </a:lnTo>
                  <a:lnTo>
                    <a:pt x="218923" y="496666"/>
                  </a:lnTo>
                  <a:lnTo>
                    <a:pt x="164693" y="511776"/>
                  </a:lnTo>
                  <a:lnTo>
                    <a:pt x="104170" y="522493"/>
                  </a:lnTo>
                  <a:lnTo>
                    <a:pt x="46463" y="527358"/>
                  </a:lnTo>
                  <a:lnTo>
                    <a:pt x="0" y="538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421554" y="2010943"/>
            <a:ext cx="4593418" cy="658099"/>
            <a:chOff x="2421554" y="2010943"/>
            <a:chExt cx="4593418" cy="658099"/>
          </a:xfrm>
        </p:grpSpPr>
        <p:sp>
          <p:nvSpPr>
            <p:cNvPr id="24" name="Freeform 23"/>
            <p:cNvSpPr/>
            <p:nvPr/>
          </p:nvSpPr>
          <p:spPr>
            <a:xfrm>
              <a:off x="2421554" y="2084642"/>
              <a:ext cx="336913" cy="478592"/>
            </a:xfrm>
            <a:custGeom>
              <a:avLst/>
              <a:gdLst/>
              <a:ahLst/>
              <a:cxnLst/>
              <a:rect l="0" t="0" r="0" b="0"/>
              <a:pathLst>
                <a:path w="336913" h="478592">
                  <a:moveTo>
                    <a:pt x="0" y="0"/>
                  </a:moveTo>
                  <a:lnTo>
                    <a:pt x="14654" y="62093"/>
                  </a:lnTo>
                  <a:lnTo>
                    <a:pt x="28198" y="119543"/>
                  </a:lnTo>
                  <a:lnTo>
                    <a:pt x="45258" y="167113"/>
                  </a:lnTo>
                  <a:lnTo>
                    <a:pt x="69217" y="220922"/>
                  </a:lnTo>
                  <a:lnTo>
                    <a:pt x="91162" y="284254"/>
                  </a:lnTo>
                  <a:lnTo>
                    <a:pt x="112296" y="347439"/>
                  </a:lnTo>
                  <a:lnTo>
                    <a:pt x="129850" y="400083"/>
                  </a:lnTo>
                  <a:lnTo>
                    <a:pt x="158852" y="461059"/>
                  </a:lnTo>
                  <a:lnTo>
                    <a:pt x="165563" y="472319"/>
                  </a:lnTo>
                  <a:lnTo>
                    <a:pt x="173546" y="477486"/>
                  </a:lnTo>
                  <a:lnTo>
                    <a:pt x="182378" y="478591"/>
                  </a:lnTo>
                  <a:lnTo>
                    <a:pt x="191775" y="476988"/>
                  </a:lnTo>
                  <a:lnTo>
                    <a:pt x="198040" y="471240"/>
                  </a:lnTo>
                  <a:lnTo>
                    <a:pt x="220098" y="409858"/>
                  </a:lnTo>
                  <a:lnTo>
                    <a:pt x="233800" y="354626"/>
                  </a:lnTo>
                  <a:lnTo>
                    <a:pt x="248911" y="298297"/>
                  </a:lnTo>
                  <a:lnTo>
                    <a:pt x="266687" y="237027"/>
                  </a:lnTo>
                  <a:lnTo>
                    <a:pt x="277240" y="184874"/>
                  </a:lnTo>
                  <a:lnTo>
                    <a:pt x="291286" y="126076"/>
                  </a:lnTo>
                  <a:lnTo>
                    <a:pt x="302986" y="74011"/>
                  </a:lnTo>
                  <a:lnTo>
                    <a:pt x="33691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71714" y="2289345"/>
              <a:ext cx="228908" cy="218631"/>
            </a:xfrm>
            <a:custGeom>
              <a:avLst/>
              <a:gdLst/>
              <a:ahLst/>
              <a:cxnLst/>
              <a:rect l="0" t="0" r="0" b="0"/>
              <a:pathLst>
                <a:path w="228908" h="218631">
                  <a:moveTo>
                    <a:pt x="155208" y="58509"/>
                  </a:moveTo>
                  <a:lnTo>
                    <a:pt x="149619" y="36153"/>
                  </a:lnTo>
                  <a:lnTo>
                    <a:pt x="137516" y="18937"/>
                  </a:lnTo>
                  <a:lnTo>
                    <a:pt x="129375" y="11071"/>
                  </a:lnTo>
                  <a:lnTo>
                    <a:pt x="107852" y="2331"/>
                  </a:lnTo>
                  <a:lnTo>
                    <a:pt x="95561" y="0"/>
                  </a:lnTo>
                  <a:lnTo>
                    <a:pt x="75666" y="3649"/>
                  </a:lnTo>
                  <a:lnTo>
                    <a:pt x="51311" y="18858"/>
                  </a:lnTo>
                  <a:lnTo>
                    <a:pt x="22121" y="50547"/>
                  </a:lnTo>
                  <a:lnTo>
                    <a:pt x="6460" y="80327"/>
                  </a:lnTo>
                  <a:lnTo>
                    <a:pt x="0" y="116967"/>
                  </a:lnTo>
                  <a:lnTo>
                    <a:pt x="3676" y="157458"/>
                  </a:lnTo>
                  <a:lnTo>
                    <a:pt x="17763" y="193503"/>
                  </a:lnTo>
                  <a:lnTo>
                    <a:pt x="33290" y="209363"/>
                  </a:lnTo>
                  <a:lnTo>
                    <a:pt x="42344" y="215231"/>
                  </a:lnTo>
                  <a:lnTo>
                    <a:pt x="61762" y="218630"/>
                  </a:lnTo>
                  <a:lnTo>
                    <a:pt x="82091" y="215072"/>
                  </a:lnTo>
                  <a:lnTo>
                    <a:pt x="102824" y="205692"/>
                  </a:lnTo>
                  <a:lnTo>
                    <a:pt x="117498" y="190604"/>
                  </a:lnTo>
                  <a:lnTo>
                    <a:pt x="142040" y="146734"/>
                  </a:lnTo>
                  <a:lnTo>
                    <a:pt x="151306" y="106747"/>
                  </a:lnTo>
                  <a:lnTo>
                    <a:pt x="154437" y="60672"/>
                  </a:lnTo>
                  <a:lnTo>
                    <a:pt x="169832" y="122518"/>
                  </a:lnTo>
                  <a:lnTo>
                    <a:pt x="184570" y="162790"/>
                  </a:lnTo>
                  <a:lnTo>
                    <a:pt x="202252" y="185854"/>
                  </a:lnTo>
                  <a:lnTo>
                    <a:pt x="228907" y="205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44813" y="2284683"/>
              <a:ext cx="61094" cy="184889"/>
            </a:xfrm>
            <a:custGeom>
              <a:avLst/>
              <a:gdLst/>
              <a:ahLst/>
              <a:cxnLst/>
              <a:rect l="0" t="0" r="0" b="0"/>
              <a:pathLst>
                <a:path w="61094" h="184889">
                  <a:moveTo>
                    <a:pt x="18979" y="94757"/>
                  </a:moveTo>
                  <a:lnTo>
                    <a:pt x="18980" y="153374"/>
                  </a:lnTo>
                  <a:lnTo>
                    <a:pt x="25218" y="173841"/>
                  </a:lnTo>
                  <a:lnTo>
                    <a:pt x="31111" y="184888"/>
                  </a:lnTo>
                  <a:lnTo>
                    <a:pt x="25931" y="178099"/>
                  </a:lnTo>
                  <a:lnTo>
                    <a:pt x="8442" y="123915"/>
                  </a:lnTo>
                  <a:lnTo>
                    <a:pt x="0" y="69711"/>
                  </a:lnTo>
                  <a:lnTo>
                    <a:pt x="5085" y="48141"/>
                  </a:lnTo>
                  <a:lnTo>
                    <a:pt x="9717" y="39113"/>
                  </a:lnTo>
                  <a:lnTo>
                    <a:pt x="24221" y="25962"/>
                  </a:lnTo>
                  <a:lnTo>
                    <a:pt x="610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16131" y="2379440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131" y="93975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00663" y="2232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23287" y="2305543"/>
              <a:ext cx="224817" cy="180611"/>
            </a:xfrm>
            <a:custGeom>
              <a:avLst/>
              <a:gdLst/>
              <a:ahLst/>
              <a:cxnLst/>
              <a:rect l="0" t="0" r="0" b="0"/>
              <a:pathLst>
                <a:path w="224817" h="180611">
                  <a:moveTo>
                    <a:pt x="119531" y="84426"/>
                  </a:moveTo>
                  <a:lnTo>
                    <a:pt x="116412" y="41734"/>
                  </a:lnTo>
                  <a:lnTo>
                    <a:pt x="109956" y="22168"/>
                  </a:lnTo>
                  <a:lnTo>
                    <a:pt x="99288" y="5673"/>
                  </a:lnTo>
                  <a:lnTo>
                    <a:pt x="90828" y="1508"/>
                  </a:lnTo>
                  <a:lnTo>
                    <a:pt x="68950" y="0"/>
                  </a:lnTo>
                  <a:lnTo>
                    <a:pt x="35914" y="11317"/>
                  </a:lnTo>
                  <a:lnTo>
                    <a:pt x="20757" y="26197"/>
                  </a:lnTo>
                  <a:lnTo>
                    <a:pt x="1494" y="64345"/>
                  </a:lnTo>
                  <a:lnTo>
                    <a:pt x="0" y="84859"/>
                  </a:lnTo>
                  <a:lnTo>
                    <a:pt x="8573" y="132214"/>
                  </a:lnTo>
                  <a:lnTo>
                    <a:pt x="23744" y="161626"/>
                  </a:lnTo>
                  <a:lnTo>
                    <a:pt x="39524" y="174499"/>
                  </a:lnTo>
                  <a:lnTo>
                    <a:pt x="48646" y="179569"/>
                  </a:lnTo>
                  <a:lnTo>
                    <a:pt x="57067" y="180610"/>
                  </a:lnTo>
                  <a:lnTo>
                    <a:pt x="72662" y="175527"/>
                  </a:lnTo>
                  <a:lnTo>
                    <a:pt x="94596" y="159512"/>
                  </a:lnTo>
                  <a:lnTo>
                    <a:pt x="110323" y="134359"/>
                  </a:lnTo>
                  <a:lnTo>
                    <a:pt x="116803" y="99091"/>
                  </a:lnTo>
                  <a:lnTo>
                    <a:pt x="118882" y="95372"/>
                  </a:lnTo>
                  <a:lnTo>
                    <a:pt x="121438" y="97572"/>
                  </a:lnTo>
                  <a:lnTo>
                    <a:pt x="145735" y="137629"/>
                  </a:lnTo>
                  <a:lnTo>
                    <a:pt x="166810" y="159591"/>
                  </a:lnTo>
                  <a:lnTo>
                    <a:pt x="193591" y="172857"/>
                  </a:lnTo>
                  <a:lnTo>
                    <a:pt x="224816" y="179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27046" y="2137285"/>
              <a:ext cx="212265" cy="294798"/>
            </a:xfrm>
            <a:custGeom>
              <a:avLst/>
              <a:gdLst/>
              <a:ahLst/>
              <a:cxnLst/>
              <a:rect l="0" t="0" r="0" b="0"/>
              <a:pathLst>
                <a:path w="212265" h="294798">
                  <a:moveTo>
                    <a:pt x="0" y="0"/>
                  </a:moveTo>
                  <a:lnTo>
                    <a:pt x="3120" y="48930"/>
                  </a:lnTo>
                  <a:lnTo>
                    <a:pt x="8333" y="96776"/>
                  </a:lnTo>
                  <a:lnTo>
                    <a:pt x="15684" y="154166"/>
                  </a:lnTo>
                  <a:lnTo>
                    <a:pt x="28683" y="213194"/>
                  </a:lnTo>
                  <a:lnTo>
                    <a:pt x="37270" y="265681"/>
                  </a:lnTo>
                  <a:lnTo>
                    <a:pt x="36545" y="264858"/>
                  </a:lnTo>
                  <a:lnTo>
                    <a:pt x="34892" y="260800"/>
                  </a:lnTo>
                  <a:lnTo>
                    <a:pt x="38154" y="238321"/>
                  </a:lnTo>
                  <a:lnTo>
                    <a:pt x="46530" y="209433"/>
                  </a:lnTo>
                  <a:lnTo>
                    <a:pt x="52077" y="201623"/>
                  </a:lnTo>
                  <a:lnTo>
                    <a:pt x="67599" y="189826"/>
                  </a:lnTo>
                  <a:lnTo>
                    <a:pt x="101658" y="182196"/>
                  </a:lnTo>
                  <a:lnTo>
                    <a:pt x="124730" y="186651"/>
                  </a:lnTo>
                  <a:lnTo>
                    <a:pt x="177603" y="209023"/>
                  </a:lnTo>
                  <a:lnTo>
                    <a:pt x="194358" y="225090"/>
                  </a:lnTo>
                  <a:lnTo>
                    <a:pt x="211356" y="253866"/>
                  </a:lnTo>
                  <a:lnTo>
                    <a:pt x="212264" y="262831"/>
                  </a:lnTo>
                  <a:lnTo>
                    <a:pt x="207034" y="279030"/>
                  </a:lnTo>
                  <a:lnTo>
                    <a:pt x="200024" y="284286"/>
                  </a:lnTo>
                  <a:lnTo>
                    <a:pt x="179757" y="290126"/>
                  </a:lnTo>
                  <a:lnTo>
                    <a:pt x="124891" y="293875"/>
                  </a:lnTo>
                  <a:lnTo>
                    <a:pt x="94757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11316" y="2116227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7265"/>
                  </a:lnTo>
                  <a:lnTo>
                    <a:pt x="0" y="106655"/>
                  </a:lnTo>
                  <a:lnTo>
                    <a:pt x="0" y="158334"/>
                  </a:lnTo>
                  <a:lnTo>
                    <a:pt x="3119" y="207571"/>
                  </a:lnTo>
                  <a:lnTo>
                    <a:pt x="8333" y="254915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915691" y="2239373"/>
              <a:ext cx="148310" cy="217592"/>
            </a:xfrm>
            <a:custGeom>
              <a:avLst/>
              <a:gdLst/>
              <a:ahLst/>
              <a:cxnLst/>
              <a:rect l="0" t="0" r="0" b="0"/>
              <a:pathLst>
                <a:path w="148310" h="217592">
                  <a:moveTo>
                    <a:pt x="910" y="108481"/>
                  </a:moveTo>
                  <a:lnTo>
                    <a:pt x="59526" y="93827"/>
                  </a:lnTo>
                  <a:lnTo>
                    <a:pt x="104125" y="79114"/>
                  </a:lnTo>
                  <a:lnTo>
                    <a:pt x="121262" y="67743"/>
                  </a:lnTo>
                  <a:lnTo>
                    <a:pt x="133558" y="51771"/>
                  </a:lnTo>
                  <a:lnTo>
                    <a:pt x="138475" y="42598"/>
                  </a:lnTo>
                  <a:lnTo>
                    <a:pt x="139413" y="34144"/>
                  </a:lnTo>
                  <a:lnTo>
                    <a:pt x="134217" y="18511"/>
                  </a:lnTo>
                  <a:lnTo>
                    <a:pt x="120988" y="6883"/>
                  </a:lnTo>
                  <a:lnTo>
                    <a:pt x="112548" y="2145"/>
                  </a:lnTo>
                  <a:lnTo>
                    <a:pt x="93811" y="0"/>
                  </a:lnTo>
                  <a:lnTo>
                    <a:pt x="53186" y="8154"/>
                  </a:lnTo>
                  <a:lnTo>
                    <a:pt x="35452" y="23727"/>
                  </a:lnTo>
                  <a:lnTo>
                    <a:pt x="5003" y="71853"/>
                  </a:lnTo>
                  <a:lnTo>
                    <a:pt x="0" y="98831"/>
                  </a:lnTo>
                  <a:lnTo>
                    <a:pt x="6319" y="148689"/>
                  </a:lnTo>
                  <a:lnTo>
                    <a:pt x="21100" y="181616"/>
                  </a:lnTo>
                  <a:lnTo>
                    <a:pt x="36789" y="196748"/>
                  </a:lnTo>
                  <a:lnTo>
                    <a:pt x="68473" y="211844"/>
                  </a:lnTo>
                  <a:lnTo>
                    <a:pt x="94109" y="217591"/>
                  </a:lnTo>
                  <a:lnTo>
                    <a:pt x="148309" y="213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27550" y="2010943"/>
              <a:ext cx="241901" cy="458471"/>
            </a:xfrm>
            <a:custGeom>
              <a:avLst/>
              <a:gdLst/>
              <a:ahLst/>
              <a:cxnLst/>
              <a:rect l="0" t="0" r="0" b="0"/>
              <a:pathLst>
                <a:path w="241901" h="458471">
                  <a:moveTo>
                    <a:pt x="41859" y="0"/>
                  </a:moveTo>
                  <a:lnTo>
                    <a:pt x="33526" y="48930"/>
                  </a:lnTo>
                  <a:lnTo>
                    <a:pt x="26175" y="102472"/>
                  </a:lnTo>
                  <a:lnTo>
                    <a:pt x="22394" y="152804"/>
                  </a:lnTo>
                  <a:lnTo>
                    <a:pt x="12711" y="210987"/>
                  </a:lnTo>
                  <a:lnTo>
                    <a:pt x="4107" y="266455"/>
                  </a:lnTo>
                  <a:lnTo>
                    <a:pt x="1037" y="325004"/>
                  </a:lnTo>
                  <a:lnTo>
                    <a:pt x="0" y="387895"/>
                  </a:lnTo>
                  <a:lnTo>
                    <a:pt x="2198" y="414553"/>
                  </a:lnTo>
                  <a:lnTo>
                    <a:pt x="10974" y="434200"/>
                  </a:lnTo>
                  <a:lnTo>
                    <a:pt x="20099" y="440375"/>
                  </a:lnTo>
                  <a:lnTo>
                    <a:pt x="59718" y="449066"/>
                  </a:lnTo>
                  <a:lnTo>
                    <a:pt x="115620" y="455122"/>
                  </a:lnTo>
                  <a:lnTo>
                    <a:pt x="143662" y="458470"/>
                  </a:lnTo>
                  <a:lnTo>
                    <a:pt x="196672" y="451087"/>
                  </a:lnTo>
                  <a:lnTo>
                    <a:pt x="241900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43109" y="2242570"/>
              <a:ext cx="157928" cy="42114"/>
            </a:xfrm>
            <a:custGeom>
              <a:avLst/>
              <a:gdLst/>
              <a:ahLst/>
              <a:cxnLst/>
              <a:rect l="0" t="0" r="0" b="0"/>
              <a:pathLst>
                <a:path w="157928" h="42114">
                  <a:moveTo>
                    <a:pt x="157927" y="0"/>
                  </a:moveTo>
                  <a:lnTo>
                    <a:pt x="115235" y="3119"/>
                  </a:lnTo>
                  <a:lnTo>
                    <a:pt x="52591" y="2133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11523" y="2032000"/>
              <a:ext cx="284270" cy="10529"/>
            </a:xfrm>
            <a:custGeom>
              <a:avLst/>
              <a:gdLst/>
              <a:ahLst/>
              <a:cxnLst/>
              <a:rect l="0" t="0" r="0" b="0"/>
              <a:pathLst>
                <a:path w="284270" h="10529">
                  <a:moveTo>
                    <a:pt x="284269" y="0"/>
                  </a:moveTo>
                  <a:lnTo>
                    <a:pt x="235006" y="1169"/>
                  </a:lnTo>
                  <a:lnTo>
                    <a:pt x="186095" y="7235"/>
                  </a:lnTo>
                  <a:lnTo>
                    <a:pt x="123934" y="9878"/>
                  </a:lnTo>
                  <a:lnTo>
                    <a:pt x="72986" y="10335"/>
                  </a:lnTo>
                  <a:lnTo>
                    <a:pt x="30204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06321" y="2316269"/>
              <a:ext cx="178986" cy="105286"/>
            </a:xfrm>
            <a:custGeom>
              <a:avLst/>
              <a:gdLst/>
              <a:ahLst/>
              <a:cxnLst/>
              <a:rect l="0" t="0" r="0" b="0"/>
              <a:pathLst>
                <a:path w="178986" h="105286">
                  <a:moveTo>
                    <a:pt x="178985" y="0"/>
                  </a:moveTo>
                  <a:lnTo>
                    <a:pt x="145363" y="2340"/>
                  </a:lnTo>
                  <a:lnTo>
                    <a:pt x="93661" y="22906"/>
                  </a:lnTo>
                  <a:lnTo>
                    <a:pt x="49566" y="4949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27378" y="2295212"/>
              <a:ext cx="136871" cy="178986"/>
            </a:xfrm>
            <a:custGeom>
              <a:avLst/>
              <a:gdLst/>
              <a:ahLst/>
              <a:cxnLst/>
              <a:rect l="0" t="0" r="0" b="0"/>
              <a:pathLst>
                <a:path w="136871" h="178986">
                  <a:moveTo>
                    <a:pt x="136870" y="178985"/>
                  </a:moveTo>
                  <a:lnTo>
                    <a:pt x="127295" y="154938"/>
                  </a:lnTo>
                  <a:lnTo>
                    <a:pt x="82309" y="95539"/>
                  </a:lnTo>
                  <a:lnTo>
                    <a:pt x="36922" y="333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59005" y="2263698"/>
              <a:ext cx="147509" cy="405344"/>
            </a:xfrm>
            <a:custGeom>
              <a:avLst/>
              <a:gdLst/>
              <a:ahLst/>
              <a:cxnLst/>
              <a:rect l="0" t="0" r="0" b="0"/>
              <a:pathLst>
                <a:path w="147509" h="405344">
                  <a:moveTo>
                    <a:pt x="10528" y="136799"/>
                  </a:moveTo>
                  <a:lnTo>
                    <a:pt x="4462" y="169251"/>
                  </a:lnTo>
                  <a:lnTo>
                    <a:pt x="12103" y="220028"/>
                  </a:lnTo>
                  <a:lnTo>
                    <a:pt x="21523" y="276493"/>
                  </a:lnTo>
                  <a:lnTo>
                    <a:pt x="28604" y="334558"/>
                  </a:lnTo>
                  <a:lnTo>
                    <a:pt x="30702" y="385687"/>
                  </a:lnTo>
                  <a:lnTo>
                    <a:pt x="31193" y="405343"/>
                  </a:lnTo>
                  <a:lnTo>
                    <a:pt x="31551" y="347250"/>
                  </a:lnTo>
                  <a:lnTo>
                    <a:pt x="28459" y="285908"/>
                  </a:lnTo>
                  <a:lnTo>
                    <a:pt x="22519" y="222794"/>
                  </a:lnTo>
                  <a:lnTo>
                    <a:pt x="21490" y="171378"/>
                  </a:lnTo>
                  <a:lnTo>
                    <a:pt x="26774" y="119098"/>
                  </a:lnTo>
                  <a:lnTo>
                    <a:pt x="31805" y="58607"/>
                  </a:lnTo>
                  <a:lnTo>
                    <a:pt x="40879" y="23944"/>
                  </a:lnTo>
                  <a:lnTo>
                    <a:pt x="51704" y="6313"/>
                  </a:lnTo>
                  <a:lnTo>
                    <a:pt x="60206" y="1845"/>
                  </a:lnTo>
                  <a:lnTo>
                    <a:pt x="82130" y="0"/>
                  </a:lnTo>
                  <a:lnTo>
                    <a:pt x="115192" y="11128"/>
                  </a:lnTo>
                  <a:lnTo>
                    <a:pt x="141625" y="34832"/>
                  </a:lnTo>
                  <a:lnTo>
                    <a:pt x="145889" y="45425"/>
                  </a:lnTo>
                  <a:lnTo>
                    <a:pt x="147508" y="69672"/>
                  </a:lnTo>
                  <a:lnTo>
                    <a:pt x="136253" y="104041"/>
                  </a:lnTo>
                  <a:lnTo>
                    <a:pt x="121388" y="119510"/>
                  </a:lnTo>
                  <a:lnTo>
                    <a:pt x="112511" y="125273"/>
                  </a:lnTo>
                  <a:lnTo>
                    <a:pt x="93289" y="128557"/>
                  </a:lnTo>
                  <a:lnTo>
                    <a:pt x="35855" y="118166"/>
                  </a:lnTo>
                  <a:lnTo>
                    <a:pt x="0" y="105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75959" y="2219227"/>
              <a:ext cx="119959" cy="152982"/>
            </a:xfrm>
            <a:custGeom>
              <a:avLst/>
              <a:gdLst/>
              <a:ahLst/>
              <a:cxnLst/>
              <a:rect l="0" t="0" r="0" b="0"/>
              <a:pathLst>
                <a:path w="119959" h="152982">
                  <a:moveTo>
                    <a:pt x="14673" y="54928"/>
                  </a:moveTo>
                  <a:lnTo>
                    <a:pt x="29327" y="117021"/>
                  </a:lnTo>
                  <a:lnTo>
                    <a:pt x="40531" y="152981"/>
                  </a:lnTo>
                  <a:lnTo>
                    <a:pt x="12266" y="95938"/>
                  </a:lnTo>
                  <a:lnTo>
                    <a:pt x="962" y="65129"/>
                  </a:lnTo>
                  <a:lnTo>
                    <a:pt x="0" y="44254"/>
                  </a:lnTo>
                  <a:lnTo>
                    <a:pt x="1381" y="33774"/>
                  </a:lnTo>
                  <a:lnTo>
                    <a:pt x="5812" y="25618"/>
                  </a:lnTo>
                  <a:lnTo>
                    <a:pt x="20093" y="13435"/>
                  </a:lnTo>
                  <a:lnTo>
                    <a:pt x="59043" y="0"/>
                  </a:lnTo>
                  <a:lnTo>
                    <a:pt x="119958" y="2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65614" y="2210617"/>
              <a:ext cx="151403" cy="186504"/>
            </a:xfrm>
            <a:custGeom>
              <a:avLst/>
              <a:gdLst/>
              <a:ahLst/>
              <a:cxnLst/>
              <a:rect l="0" t="0" r="0" b="0"/>
              <a:pathLst>
                <a:path w="151403" h="186504">
                  <a:moveTo>
                    <a:pt x="4003" y="95124"/>
                  </a:moveTo>
                  <a:lnTo>
                    <a:pt x="46695" y="92004"/>
                  </a:lnTo>
                  <a:lnTo>
                    <a:pt x="66261" y="85548"/>
                  </a:lnTo>
                  <a:lnTo>
                    <a:pt x="105196" y="55720"/>
                  </a:lnTo>
                  <a:lnTo>
                    <a:pt x="108899" y="47798"/>
                  </a:lnTo>
                  <a:lnTo>
                    <a:pt x="109895" y="29636"/>
                  </a:lnTo>
                  <a:lnTo>
                    <a:pt x="103319" y="12986"/>
                  </a:lnTo>
                  <a:lnTo>
                    <a:pt x="98290" y="5270"/>
                  </a:lnTo>
                  <a:lnTo>
                    <a:pt x="91427" y="1296"/>
                  </a:lnTo>
                  <a:lnTo>
                    <a:pt x="74444" y="0"/>
                  </a:lnTo>
                  <a:lnTo>
                    <a:pt x="58316" y="6443"/>
                  </a:lnTo>
                  <a:lnTo>
                    <a:pt x="43350" y="18275"/>
                  </a:lnTo>
                  <a:lnTo>
                    <a:pt x="22940" y="44668"/>
                  </a:lnTo>
                  <a:lnTo>
                    <a:pt x="1138" y="95412"/>
                  </a:lnTo>
                  <a:lnTo>
                    <a:pt x="0" y="116308"/>
                  </a:lnTo>
                  <a:lnTo>
                    <a:pt x="4564" y="137294"/>
                  </a:lnTo>
                  <a:lnTo>
                    <a:pt x="14390" y="158320"/>
                  </a:lnTo>
                  <a:lnTo>
                    <a:pt x="32796" y="173124"/>
                  </a:lnTo>
                  <a:lnTo>
                    <a:pt x="57744" y="182433"/>
                  </a:lnTo>
                  <a:lnTo>
                    <a:pt x="102334" y="186503"/>
                  </a:lnTo>
                  <a:lnTo>
                    <a:pt x="151402" y="179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61932" y="2147813"/>
              <a:ext cx="134485" cy="252685"/>
            </a:xfrm>
            <a:custGeom>
              <a:avLst/>
              <a:gdLst/>
              <a:ahLst/>
              <a:cxnLst/>
              <a:rect l="0" t="0" r="0" b="0"/>
              <a:pathLst>
                <a:path w="134485" h="252685">
                  <a:moveTo>
                    <a:pt x="134068" y="0"/>
                  </a:moveTo>
                  <a:lnTo>
                    <a:pt x="72957" y="26364"/>
                  </a:lnTo>
                  <a:lnTo>
                    <a:pt x="24114" y="59898"/>
                  </a:lnTo>
                  <a:lnTo>
                    <a:pt x="1402" y="86378"/>
                  </a:lnTo>
                  <a:lnTo>
                    <a:pt x="0" y="93850"/>
                  </a:lnTo>
                  <a:lnTo>
                    <a:pt x="2576" y="100001"/>
                  </a:lnTo>
                  <a:lnTo>
                    <a:pt x="7802" y="105272"/>
                  </a:lnTo>
                  <a:lnTo>
                    <a:pt x="26087" y="111128"/>
                  </a:lnTo>
                  <a:lnTo>
                    <a:pt x="88306" y="123602"/>
                  </a:lnTo>
                  <a:lnTo>
                    <a:pt x="111389" y="130194"/>
                  </a:lnTo>
                  <a:lnTo>
                    <a:pt x="120119" y="135929"/>
                  </a:lnTo>
                  <a:lnTo>
                    <a:pt x="132937" y="151660"/>
                  </a:lnTo>
                  <a:lnTo>
                    <a:pt x="134484" y="160768"/>
                  </a:lnTo>
                  <a:lnTo>
                    <a:pt x="129963" y="180247"/>
                  </a:lnTo>
                  <a:lnTo>
                    <a:pt x="117035" y="197483"/>
                  </a:lnTo>
                  <a:lnTo>
                    <a:pt x="99591" y="211773"/>
                  </a:lnTo>
                  <a:lnTo>
                    <a:pt x="3931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206953" y="2158342"/>
              <a:ext cx="99661" cy="210570"/>
            </a:xfrm>
            <a:custGeom>
              <a:avLst/>
              <a:gdLst/>
              <a:ahLst/>
              <a:cxnLst/>
              <a:rect l="0" t="0" r="0" b="0"/>
              <a:pathLst>
                <a:path w="99661" h="210570">
                  <a:moveTo>
                    <a:pt x="99616" y="0"/>
                  </a:moveTo>
                  <a:lnTo>
                    <a:pt x="40999" y="14654"/>
                  </a:lnTo>
                  <a:lnTo>
                    <a:pt x="6209" y="30338"/>
                  </a:lnTo>
                  <a:lnTo>
                    <a:pt x="1080" y="36603"/>
                  </a:lnTo>
                  <a:lnTo>
                    <a:pt x="0" y="43119"/>
                  </a:lnTo>
                  <a:lnTo>
                    <a:pt x="1620" y="49803"/>
                  </a:lnTo>
                  <a:lnTo>
                    <a:pt x="8549" y="55429"/>
                  </a:lnTo>
                  <a:lnTo>
                    <a:pt x="66668" y="82240"/>
                  </a:lnTo>
                  <a:lnTo>
                    <a:pt x="93623" y="102226"/>
                  </a:lnTo>
                  <a:lnTo>
                    <a:pt x="97960" y="111434"/>
                  </a:lnTo>
                  <a:lnTo>
                    <a:pt x="99660" y="134144"/>
                  </a:lnTo>
                  <a:lnTo>
                    <a:pt x="88451" y="167648"/>
                  </a:lnTo>
                  <a:lnTo>
                    <a:pt x="73597" y="182914"/>
                  </a:lnTo>
                  <a:lnTo>
                    <a:pt x="42384" y="198086"/>
                  </a:lnTo>
                  <a:lnTo>
                    <a:pt x="4860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22383" y="221098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54144"/>
                  </a:lnTo>
                  <a:lnTo>
                    <a:pt x="8333" y="9208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01327" y="21162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524334" y="2215923"/>
              <a:ext cx="131128" cy="128521"/>
            </a:xfrm>
            <a:custGeom>
              <a:avLst/>
              <a:gdLst/>
              <a:ahLst/>
              <a:cxnLst/>
              <a:rect l="0" t="0" r="0" b="0"/>
              <a:pathLst>
                <a:path w="131128" h="128521">
                  <a:moveTo>
                    <a:pt x="55977" y="5590"/>
                  </a:moveTo>
                  <a:lnTo>
                    <a:pt x="39209" y="0"/>
                  </a:lnTo>
                  <a:lnTo>
                    <a:pt x="31930" y="694"/>
                  </a:lnTo>
                  <a:lnTo>
                    <a:pt x="17603" y="7703"/>
                  </a:lnTo>
                  <a:lnTo>
                    <a:pt x="6557" y="21737"/>
                  </a:lnTo>
                  <a:lnTo>
                    <a:pt x="1973" y="30392"/>
                  </a:lnTo>
                  <a:lnTo>
                    <a:pt x="0" y="52488"/>
                  </a:lnTo>
                  <a:lnTo>
                    <a:pt x="1111" y="64931"/>
                  </a:lnTo>
                  <a:lnTo>
                    <a:pt x="11705" y="88116"/>
                  </a:lnTo>
                  <a:lnTo>
                    <a:pt x="28111" y="107778"/>
                  </a:lnTo>
                  <a:lnTo>
                    <a:pt x="47102" y="120417"/>
                  </a:lnTo>
                  <a:lnTo>
                    <a:pt x="83113" y="128520"/>
                  </a:lnTo>
                  <a:lnTo>
                    <a:pt x="93955" y="126147"/>
                  </a:lnTo>
                  <a:lnTo>
                    <a:pt x="112240" y="114153"/>
                  </a:lnTo>
                  <a:lnTo>
                    <a:pt x="125046" y="94004"/>
                  </a:lnTo>
                  <a:lnTo>
                    <a:pt x="130099" y="82080"/>
                  </a:lnTo>
                  <a:lnTo>
                    <a:pt x="131127" y="71791"/>
                  </a:lnTo>
                  <a:lnTo>
                    <a:pt x="126032" y="54120"/>
                  </a:lnTo>
                  <a:lnTo>
                    <a:pt x="115968" y="41586"/>
                  </a:lnTo>
                  <a:lnTo>
                    <a:pt x="98091" y="2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64538" y="2190320"/>
              <a:ext cx="157929" cy="147007"/>
            </a:xfrm>
            <a:custGeom>
              <a:avLst/>
              <a:gdLst/>
              <a:ahLst/>
              <a:cxnLst/>
              <a:rect l="0" t="0" r="0" b="0"/>
              <a:pathLst>
                <a:path w="157929" h="147007">
                  <a:moveTo>
                    <a:pt x="0" y="31193"/>
                  </a:moveTo>
                  <a:lnTo>
                    <a:pt x="25172" y="78048"/>
                  </a:lnTo>
                  <a:lnTo>
                    <a:pt x="21830" y="37536"/>
                  </a:lnTo>
                  <a:lnTo>
                    <a:pt x="27640" y="16074"/>
                  </a:lnTo>
                  <a:lnTo>
                    <a:pt x="32465" y="7076"/>
                  </a:lnTo>
                  <a:lnTo>
                    <a:pt x="41531" y="2247"/>
                  </a:lnTo>
                  <a:lnTo>
                    <a:pt x="67202" y="0"/>
                  </a:lnTo>
                  <a:lnTo>
                    <a:pt x="88750" y="6021"/>
                  </a:lnTo>
                  <a:lnTo>
                    <a:pt x="106126" y="17666"/>
                  </a:lnTo>
                  <a:lnTo>
                    <a:pt x="143539" y="58180"/>
                  </a:lnTo>
                  <a:lnTo>
                    <a:pt x="151532" y="79062"/>
                  </a:lnTo>
                  <a:lnTo>
                    <a:pt x="156034" y="114006"/>
                  </a:lnTo>
                  <a:lnTo>
                    <a:pt x="157928" y="1470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864580" y="2105699"/>
              <a:ext cx="150392" cy="231628"/>
            </a:xfrm>
            <a:custGeom>
              <a:avLst/>
              <a:gdLst/>
              <a:ahLst/>
              <a:cxnLst/>
              <a:rect l="0" t="0" r="0" b="0"/>
              <a:pathLst>
                <a:path w="150392" h="231628">
                  <a:moveTo>
                    <a:pt x="115814" y="0"/>
                  </a:moveTo>
                  <a:lnTo>
                    <a:pt x="52386" y="27511"/>
                  </a:lnTo>
                  <a:lnTo>
                    <a:pt x="31471" y="34844"/>
                  </a:lnTo>
                  <a:lnTo>
                    <a:pt x="13597" y="48242"/>
                  </a:lnTo>
                  <a:lnTo>
                    <a:pt x="5555" y="56728"/>
                  </a:lnTo>
                  <a:lnTo>
                    <a:pt x="2534" y="64725"/>
                  </a:lnTo>
                  <a:lnTo>
                    <a:pt x="2859" y="72396"/>
                  </a:lnTo>
                  <a:lnTo>
                    <a:pt x="5416" y="79849"/>
                  </a:lnTo>
                  <a:lnTo>
                    <a:pt x="17614" y="91251"/>
                  </a:lnTo>
                  <a:lnTo>
                    <a:pt x="71340" y="111842"/>
                  </a:lnTo>
                  <a:lnTo>
                    <a:pt x="131620" y="129791"/>
                  </a:lnTo>
                  <a:lnTo>
                    <a:pt x="140389" y="136830"/>
                  </a:lnTo>
                  <a:lnTo>
                    <a:pt x="150132" y="157130"/>
                  </a:lnTo>
                  <a:lnTo>
                    <a:pt x="150391" y="166754"/>
                  </a:lnTo>
                  <a:lnTo>
                    <a:pt x="144439" y="183687"/>
                  </a:lnTo>
                  <a:lnTo>
                    <a:pt x="127756" y="195893"/>
                  </a:lnTo>
                  <a:lnTo>
                    <a:pt x="73886" y="217043"/>
                  </a:lnTo>
                  <a:lnTo>
                    <a:pt x="31622" y="22840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00621" y="2442654"/>
              <a:ext cx="3569162" cy="189471"/>
            </a:xfrm>
            <a:custGeom>
              <a:avLst/>
              <a:gdLst/>
              <a:ahLst/>
              <a:cxnLst/>
              <a:rect l="0" t="0" r="0" b="0"/>
              <a:pathLst>
                <a:path w="3569162" h="189471">
                  <a:moveTo>
                    <a:pt x="3569161" y="147356"/>
                  </a:moveTo>
                  <a:lnTo>
                    <a:pt x="3509153" y="146186"/>
                  </a:lnTo>
                  <a:lnTo>
                    <a:pt x="3460993" y="141767"/>
                  </a:lnTo>
                  <a:lnTo>
                    <a:pt x="3398031" y="132702"/>
                  </a:lnTo>
                  <a:lnTo>
                    <a:pt x="3354284" y="126025"/>
                  </a:lnTo>
                  <a:lnTo>
                    <a:pt x="3307544" y="119158"/>
                  </a:lnTo>
                  <a:lnTo>
                    <a:pt x="3259475" y="112207"/>
                  </a:lnTo>
                  <a:lnTo>
                    <a:pt x="3210814" y="105218"/>
                  </a:lnTo>
                  <a:lnTo>
                    <a:pt x="3160721" y="98212"/>
                  </a:lnTo>
                  <a:lnTo>
                    <a:pt x="3107263" y="91199"/>
                  </a:lnTo>
                  <a:lnTo>
                    <a:pt x="3052307" y="84183"/>
                  </a:lnTo>
                  <a:lnTo>
                    <a:pt x="2996687" y="78335"/>
                  </a:lnTo>
                  <a:lnTo>
                    <a:pt x="2940771" y="75736"/>
                  </a:lnTo>
                  <a:lnTo>
                    <a:pt x="2884725" y="71461"/>
                  </a:lnTo>
                  <a:lnTo>
                    <a:pt x="2827450" y="65662"/>
                  </a:lnTo>
                  <a:lnTo>
                    <a:pt x="2766899" y="59185"/>
                  </a:lnTo>
                  <a:lnTo>
                    <a:pt x="2708012" y="52407"/>
                  </a:lnTo>
                  <a:lnTo>
                    <a:pt x="2648305" y="46665"/>
                  </a:lnTo>
                  <a:lnTo>
                    <a:pt x="2616005" y="45133"/>
                  </a:lnTo>
                  <a:lnTo>
                    <a:pt x="2582774" y="44113"/>
                  </a:lnTo>
                  <a:lnTo>
                    <a:pt x="2550092" y="42262"/>
                  </a:lnTo>
                  <a:lnTo>
                    <a:pt x="2517775" y="39859"/>
                  </a:lnTo>
                  <a:lnTo>
                    <a:pt x="2485701" y="37087"/>
                  </a:lnTo>
                  <a:lnTo>
                    <a:pt x="2452621" y="35239"/>
                  </a:lnTo>
                  <a:lnTo>
                    <a:pt x="2418869" y="34007"/>
                  </a:lnTo>
                  <a:lnTo>
                    <a:pt x="2384669" y="33185"/>
                  </a:lnTo>
                  <a:lnTo>
                    <a:pt x="2349001" y="31468"/>
                  </a:lnTo>
                  <a:lnTo>
                    <a:pt x="2312355" y="29153"/>
                  </a:lnTo>
                  <a:lnTo>
                    <a:pt x="2275055" y="26440"/>
                  </a:lnTo>
                  <a:lnTo>
                    <a:pt x="2237321" y="23461"/>
                  </a:lnTo>
                  <a:lnTo>
                    <a:pt x="2199296" y="20306"/>
                  </a:lnTo>
                  <a:lnTo>
                    <a:pt x="2161079" y="17032"/>
                  </a:lnTo>
                  <a:lnTo>
                    <a:pt x="2122732" y="14850"/>
                  </a:lnTo>
                  <a:lnTo>
                    <a:pt x="2084299" y="13395"/>
                  </a:lnTo>
                  <a:lnTo>
                    <a:pt x="2045809" y="12425"/>
                  </a:lnTo>
                  <a:lnTo>
                    <a:pt x="2007281" y="10609"/>
                  </a:lnTo>
                  <a:lnTo>
                    <a:pt x="1968728" y="8228"/>
                  </a:lnTo>
                  <a:lnTo>
                    <a:pt x="1930157" y="5471"/>
                  </a:lnTo>
                  <a:lnTo>
                    <a:pt x="1891575" y="3633"/>
                  </a:lnTo>
                  <a:lnTo>
                    <a:pt x="1852986" y="2408"/>
                  </a:lnTo>
                  <a:lnTo>
                    <a:pt x="1814392" y="1591"/>
                  </a:lnTo>
                  <a:lnTo>
                    <a:pt x="1774624" y="1046"/>
                  </a:lnTo>
                  <a:lnTo>
                    <a:pt x="1734074" y="683"/>
                  </a:lnTo>
                  <a:lnTo>
                    <a:pt x="1693003" y="441"/>
                  </a:lnTo>
                  <a:lnTo>
                    <a:pt x="1650414" y="280"/>
                  </a:lnTo>
                  <a:lnTo>
                    <a:pt x="1606814" y="172"/>
                  </a:lnTo>
                  <a:lnTo>
                    <a:pt x="1562540" y="100"/>
                  </a:lnTo>
                  <a:lnTo>
                    <a:pt x="1517815" y="53"/>
                  </a:lnTo>
                  <a:lnTo>
                    <a:pt x="1472791" y="21"/>
                  </a:lnTo>
                  <a:lnTo>
                    <a:pt x="1427568" y="0"/>
                  </a:lnTo>
                  <a:lnTo>
                    <a:pt x="1382210" y="1155"/>
                  </a:lnTo>
                  <a:lnTo>
                    <a:pt x="1336765" y="3096"/>
                  </a:lnTo>
                  <a:lnTo>
                    <a:pt x="1291260" y="5559"/>
                  </a:lnTo>
                  <a:lnTo>
                    <a:pt x="1245715" y="8371"/>
                  </a:lnTo>
                  <a:lnTo>
                    <a:pt x="1200144" y="11415"/>
                  </a:lnTo>
                  <a:lnTo>
                    <a:pt x="1154555" y="14615"/>
                  </a:lnTo>
                  <a:lnTo>
                    <a:pt x="1107785" y="17918"/>
                  </a:lnTo>
                  <a:lnTo>
                    <a:pt x="1060228" y="21289"/>
                  </a:lnTo>
                  <a:lnTo>
                    <a:pt x="1012145" y="24707"/>
                  </a:lnTo>
                  <a:lnTo>
                    <a:pt x="964882" y="28155"/>
                  </a:lnTo>
                  <a:lnTo>
                    <a:pt x="918166" y="31624"/>
                  </a:lnTo>
                  <a:lnTo>
                    <a:pt x="871813" y="35106"/>
                  </a:lnTo>
                  <a:lnTo>
                    <a:pt x="824535" y="39768"/>
                  </a:lnTo>
                  <a:lnTo>
                    <a:pt x="776637" y="45215"/>
                  </a:lnTo>
                  <a:lnTo>
                    <a:pt x="728328" y="51186"/>
                  </a:lnTo>
                  <a:lnTo>
                    <a:pt x="679745" y="57506"/>
                  </a:lnTo>
                  <a:lnTo>
                    <a:pt x="630978" y="64060"/>
                  </a:lnTo>
                  <a:lnTo>
                    <a:pt x="582089" y="70768"/>
                  </a:lnTo>
                  <a:lnTo>
                    <a:pt x="534288" y="78750"/>
                  </a:lnTo>
                  <a:lnTo>
                    <a:pt x="487214" y="87581"/>
                  </a:lnTo>
                  <a:lnTo>
                    <a:pt x="440623" y="96977"/>
                  </a:lnTo>
                  <a:lnTo>
                    <a:pt x="392014" y="106751"/>
                  </a:lnTo>
                  <a:lnTo>
                    <a:pt x="342062" y="116777"/>
                  </a:lnTo>
                  <a:lnTo>
                    <a:pt x="291212" y="126970"/>
                  </a:lnTo>
                  <a:lnTo>
                    <a:pt x="244445" y="136105"/>
                  </a:lnTo>
                  <a:lnTo>
                    <a:pt x="200398" y="144534"/>
                  </a:lnTo>
                  <a:lnTo>
                    <a:pt x="158165" y="152494"/>
                  </a:lnTo>
                  <a:lnTo>
                    <a:pt x="121821" y="160140"/>
                  </a:lnTo>
                  <a:lnTo>
                    <a:pt x="59602" y="174874"/>
                  </a:lnTo>
                  <a:lnTo>
                    <a:pt x="0" y="1894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15937" y="336911"/>
            <a:ext cx="1695089" cy="663297"/>
            <a:chOff x="715937" y="336911"/>
            <a:chExt cx="1695089" cy="663297"/>
          </a:xfrm>
        </p:grpSpPr>
        <p:sp>
          <p:nvSpPr>
            <p:cNvPr id="2" name="Freeform 1"/>
            <p:cNvSpPr/>
            <p:nvPr/>
          </p:nvSpPr>
          <p:spPr>
            <a:xfrm>
              <a:off x="1010735" y="421139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0" y="58617"/>
                  </a:lnTo>
                  <a:lnTo>
                    <a:pt x="8334" y="118334"/>
                  </a:lnTo>
                  <a:lnTo>
                    <a:pt x="17475" y="179100"/>
                  </a:lnTo>
                  <a:lnTo>
                    <a:pt x="20350" y="232343"/>
                  </a:lnTo>
                  <a:lnTo>
                    <a:pt x="20918" y="287921"/>
                  </a:lnTo>
                  <a:lnTo>
                    <a:pt x="21030" y="346299"/>
                  </a:lnTo>
                  <a:lnTo>
                    <a:pt x="22219" y="399355"/>
                  </a:lnTo>
                  <a:lnTo>
                    <a:pt x="29389" y="453622"/>
                  </a:lnTo>
                  <a:lnTo>
                    <a:pt x="34054" y="485747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15937" y="336911"/>
              <a:ext cx="547483" cy="115815"/>
            </a:xfrm>
            <a:custGeom>
              <a:avLst/>
              <a:gdLst/>
              <a:ahLst/>
              <a:cxnLst/>
              <a:rect l="0" t="0" r="0" b="0"/>
              <a:pathLst>
                <a:path w="547483" h="115815">
                  <a:moveTo>
                    <a:pt x="547482" y="0"/>
                  </a:moveTo>
                  <a:lnTo>
                    <a:pt x="498552" y="11453"/>
                  </a:lnTo>
                  <a:lnTo>
                    <a:pt x="445010" y="24749"/>
                  </a:lnTo>
                  <a:lnTo>
                    <a:pt x="394678" y="35149"/>
                  </a:lnTo>
                  <a:lnTo>
                    <a:pt x="340004" y="49144"/>
                  </a:lnTo>
                  <a:lnTo>
                    <a:pt x="284677" y="66682"/>
                  </a:lnTo>
                  <a:lnTo>
                    <a:pt x="227765" y="80719"/>
                  </a:lnTo>
                  <a:lnTo>
                    <a:pt x="177182" y="91637"/>
                  </a:lnTo>
                  <a:lnTo>
                    <a:pt x="128066" y="99730"/>
                  </a:lnTo>
                  <a:lnTo>
                    <a:pt x="78500" y="109229"/>
                  </a:lnTo>
                  <a:lnTo>
                    <a:pt x="20359" y="11451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92566" y="657460"/>
              <a:ext cx="197592" cy="247991"/>
            </a:xfrm>
            <a:custGeom>
              <a:avLst/>
              <a:gdLst/>
              <a:ahLst/>
              <a:cxnLst/>
              <a:rect l="0" t="0" r="0" b="0"/>
              <a:pathLst>
                <a:path w="197592" h="247991">
                  <a:moveTo>
                    <a:pt x="28739" y="100591"/>
                  </a:moveTo>
                  <a:lnTo>
                    <a:pt x="77670" y="100591"/>
                  </a:lnTo>
                  <a:lnTo>
                    <a:pt x="136801" y="95002"/>
                  </a:lnTo>
                  <a:lnTo>
                    <a:pt x="159045" y="86019"/>
                  </a:lnTo>
                  <a:lnTo>
                    <a:pt x="192389" y="61188"/>
                  </a:lnTo>
                  <a:lnTo>
                    <a:pt x="196331" y="52096"/>
                  </a:lnTo>
                  <a:lnTo>
                    <a:pt x="197591" y="29515"/>
                  </a:lnTo>
                  <a:lnTo>
                    <a:pt x="193949" y="20452"/>
                  </a:lnTo>
                  <a:lnTo>
                    <a:pt x="180545" y="7262"/>
                  </a:lnTo>
                  <a:lnTo>
                    <a:pt x="156650" y="620"/>
                  </a:lnTo>
                  <a:lnTo>
                    <a:pt x="116552" y="0"/>
                  </a:lnTo>
                  <a:lnTo>
                    <a:pt x="94673" y="5581"/>
                  </a:lnTo>
                  <a:lnTo>
                    <a:pt x="68032" y="23047"/>
                  </a:lnTo>
                  <a:lnTo>
                    <a:pt x="17010" y="72885"/>
                  </a:lnTo>
                  <a:lnTo>
                    <a:pt x="6759" y="91787"/>
                  </a:lnTo>
                  <a:lnTo>
                    <a:pt x="0" y="127749"/>
                  </a:lnTo>
                  <a:lnTo>
                    <a:pt x="3586" y="162450"/>
                  </a:lnTo>
                  <a:lnTo>
                    <a:pt x="12101" y="181117"/>
                  </a:lnTo>
                  <a:lnTo>
                    <a:pt x="36631" y="212164"/>
                  </a:lnTo>
                  <a:lnTo>
                    <a:pt x="68252" y="233736"/>
                  </a:lnTo>
                  <a:lnTo>
                    <a:pt x="107257" y="243767"/>
                  </a:lnTo>
                  <a:lnTo>
                    <a:pt x="155081" y="2479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26632" y="621181"/>
              <a:ext cx="136871" cy="273200"/>
            </a:xfrm>
            <a:custGeom>
              <a:avLst/>
              <a:gdLst/>
              <a:ahLst/>
              <a:cxnLst/>
              <a:rect l="0" t="0" r="0" b="0"/>
              <a:pathLst>
                <a:path w="136871" h="273200">
                  <a:moveTo>
                    <a:pt x="0" y="105285"/>
                  </a:moveTo>
                  <a:lnTo>
                    <a:pt x="17958" y="166395"/>
                  </a:lnTo>
                  <a:lnTo>
                    <a:pt x="40738" y="226416"/>
                  </a:lnTo>
                  <a:lnTo>
                    <a:pt x="49115" y="267258"/>
                  </a:lnTo>
                  <a:lnTo>
                    <a:pt x="49121" y="272928"/>
                  </a:lnTo>
                  <a:lnTo>
                    <a:pt x="47955" y="273199"/>
                  </a:lnTo>
                  <a:lnTo>
                    <a:pt x="43540" y="262972"/>
                  </a:lnTo>
                  <a:lnTo>
                    <a:pt x="34293" y="215158"/>
                  </a:lnTo>
                  <a:lnTo>
                    <a:pt x="35507" y="166696"/>
                  </a:lnTo>
                  <a:lnTo>
                    <a:pt x="46398" y="109097"/>
                  </a:lnTo>
                  <a:lnTo>
                    <a:pt x="60984" y="65094"/>
                  </a:lnTo>
                  <a:lnTo>
                    <a:pt x="79810" y="4021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52669" y="613643"/>
              <a:ext cx="317861" cy="242205"/>
            </a:xfrm>
            <a:custGeom>
              <a:avLst/>
              <a:gdLst/>
              <a:ahLst/>
              <a:cxnLst/>
              <a:rect l="0" t="0" r="0" b="0"/>
              <a:pathLst>
                <a:path w="317861" h="242205">
                  <a:moveTo>
                    <a:pt x="5590" y="112823"/>
                  </a:moveTo>
                  <a:lnTo>
                    <a:pt x="0" y="129590"/>
                  </a:lnTo>
                  <a:lnTo>
                    <a:pt x="4442" y="181169"/>
                  </a:lnTo>
                  <a:lnTo>
                    <a:pt x="21005" y="242204"/>
                  </a:lnTo>
                  <a:lnTo>
                    <a:pt x="19070" y="237006"/>
                  </a:lnTo>
                  <a:lnTo>
                    <a:pt x="16507" y="175594"/>
                  </a:lnTo>
                  <a:lnTo>
                    <a:pt x="21784" y="114174"/>
                  </a:lnTo>
                  <a:lnTo>
                    <a:pt x="36384" y="74229"/>
                  </a:lnTo>
                  <a:lnTo>
                    <a:pt x="44837" y="66036"/>
                  </a:lnTo>
                  <a:lnTo>
                    <a:pt x="66707" y="56934"/>
                  </a:lnTo>
                  <a:lnTo>
                    <a:pt x="76750" y="58016"/>
                  </a:lnTo>
                  <a:lnTo>
                    <a:pt x="94148" y="68577"/>
                  </a:lnTo>
                  <a:lnTo>
                    <a:pt x="106560" y="84969"/>
                  </a:lnTo>
                  <a:lnTo>
                    <a:pt x="129650" y="124089"/>
                  </a:lnTo>
                  <a:lnTo>
                    <a:pt x="133920" y="126182"/>
                  </a:lnTo>
                  <a:lnTo>
                    <a:pt x="136767" y="122899"/>
                  </a:lnTo>
                  <a:lnTo>
                    <a:pt x="153413" y="66625"/>
                  </a:lnTo>
                  <a:lnTo>
                    <a:pt x="161366" y="43158"/>
                  </a:lnTo>
                  <a:lnTo>
                    <a:pt x="172700" y="24929"/>
                  </a:lnTo>
                  <a:lnTo>
                    <a:pt x="188655" y="12148"/>
                  </a:lnTo>
                  <a:lnTo>
                    <a:pt x="208615" y="3737"/>
                  </a:lnTo>
                  <a:lnTo>
                    <a:pt x="233084" y="0"/>
                  </a:lnTo>
                  <a:lnTo>
                    <a:pt x="253317" y="4577"/>
                  </a:lnTo>
                  <a:lnTo>
                    <a:pt x="261988" y="9074"/>
                  </a:lnTo>
                  <a:lnTo>
                    <a:pt x="274742" y="23428"/>
                  </a:lnTo>
                  <a:lnTo>
                    <a:pt x="303104" y="84828"/>
                  </a:lnTo>
                  <a:lnTo>
                    <a:pt x="313293" y="110909"/>
                  </a:lnTo>
                  <a:lnTo>
                    <a:pt x="317860" y="150730"/>
                  </a:lnTo>
                  <a:lnTo>
                    <a:pt x="315754" y="196220"/>
                  </a:lnTo>
                  <a:lnTo>
                    <a:pt x="317745" y="215399"/>
                  </a:lnTo>
                  <a:lnTo>
                    <a:pt x="310916" y="2391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0777" y="920441"/>
              <a:ext cx="905451" cy="79767"/>
            </a:xfrm>
            <a:custGeom>
              <a:avLst/>
              <a:gdLst/>
              <a:ahLst/>
              <a:cxnLst/>
              <a:rect l="0" t="0" r="0" b="0"/>
              <a:pathLst>
                <a:path w="905451" h="79767">
                  <a:moveTo>
                    <a:pt x="905450" y="6066"/>
                  </a:moveTo>
                  <a:lnTo>
                    <a:pt x="863423" y="0"/>
                  </a:lnTo>
                  <a:lnTo>
                    <a:pt x="815659" y="4919"/>
                  </a:lnTo>
                  <a:lnTo>
                    <a:pt x="763292" y="12615"/>
                  </a:lnTo>
                  <a:lnTo>
                    <a:pt x="707352" y="16586"/>
                  </a:lnTo>
                  <a:lnTo>
                    <a:pt x="645871" y="24695"/>
                  </a:lnTo>
                  <a:lnTo>
                    <a:pt x="593792" y="26404"/>
                  </a:lnTo>
                  <a:lnTo>
                    <a:pt x="534272" y="32570"/>
                  </a:lnTo>
                  <a:lnTo>
                    <a:pt x="485986" y="36146"/>
                  </a:lnTo>
                  <a:lnTo>
                    <a:pt x="425673" y="37354"/>
                  </a:lnTo>
                  <a:lnTo>
                    <a:pt x="365580" y="37593"/>
                  </a:lnTo>
                  <a:lnTo>
                    <a:pt x="303320" y="43229"/>
                  </a:lnTo>
                  <a:lnTo>
                    <a:pt x="245962" y="47202"/>
                  </a:lnTo>
                  <a:lnTo>
                    <a:pt x="189571" y="51107"/>
                  </a:lnTo>
                  <a:lnTo>
                    <a:pt x="127783" y="57207"/>
                  </a:lnTo>
                  <a:lnTo>
                    <a:pt x="68828" y="66818"/>
                  </a:lnTo>
                  <a:lnTo>
                    <a:pt x="25294" y="76861"/>
                  </a:lnTo>
                  <a:lnTo>
                    <a:pt x="0" y="79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74155" y="605063"/>
              <a:ext cx="136871" cy="16119"/>
            </a:xfrm>
            <a:custGeom>
              <a:avLst/>
              <a:gdLst/>
              <a:ahLst/>
              <a:cxnLst/>
              <a:rect l="0" t="0" r="0" b="0"/>
              <a:pathLst>
                <a:path w="136871" h="16119">
                  <a:moveTo>
                    <a:pt x="136870" y="5589"/>
                  </a:moveTo>
                  <a:lnTo>
                    <a:pt x="120103" y="0"/>
                  </a:lnTo>
                  <a:lnTo>
                    <a:pt x="67354" y="4442"/>
                  </a:lnTo>
                  <a:lnTo>
                    <a:pt x="20020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874408" y="347440"/>
            <a:ext cx="3484805" cy="536954"/>
            <a:chOff x="2874408" y="347440"/>
            <a:chExt cx="3484805" cy="536954"/>
          </a:xfrm>
        </p:grpSpPr>
        <p:sp>
          <p:nvSpPr>
            <p:cNvPr id="10" name="Freeform 9"/>
            <p:cNvSpPr/>
            <p:nvPr/>
          </p:nvSpPr>
          <p:spPr>
            <a:xfrm>
              <a:off x="2874408" y="463253"/>
              <a:ext cx="252556" cy="347442"/>
            </a:xfrm>
            <a:custGeom>
              <a:avLst/>
              <a:gdLst/>
              <a:ahLst/>
              <a:cxnLst/>
              <a:rect l="0" t="0" r="0" b="0"/>
              <a:pathLst>
                <a:path w="252556" h="347442">
                  <a:moveTo>
                    <a:pt x="10400" y="347441"/>
                  </a:moveTo>
                  <a:lnTo>
                    <a:pt x="3164" y="319885"/>
                  </a:lnTo>
                  <a:lnTo>
                    <a:pt x="522" y="263662"/>
                  </a:lnTo>
                  <a:lnTo>
                    <a:pt x="0" y="207150"/>
                  </a:lnTo>
                  <a:lnTo>
                    <a:pt x="8222" y="145216"/>
                  </a:lnTo>
                  <a:lnTo>
                    <a:pt x="9970" y="90816"/>
                  </a:lnTo>
                  <a:lnTo>
                    <a:pt x="5130" y="32453"/>
                  </a:lnTo>
                  <a:lnTo>
                    <a:pt x="6886" y="21636"/>
                  </a:lnTo>
                  <a:lnTo>
                    <a:pt x="10397" y="17933"/>
                  </a:lnTo>
                  <a:lnTo>
                    <a:pt x="15078" y="18975"/>
                  </a:lnTo>
                  <a:lnTo>
                    <a:pt x="20537" y="23178"/>
                  </a:lnTo>
                  <a:lnTo>
                    <a:pt x="33811" y="45862"/>
                  </a:lnTo>
                  <a:lnTo>
                    <a:pt x="55481" y="101490"/>
                  </a:lnTo>
                  <a:lnTo>
                    <a:pt x="75587" y="160688"/>
                  </a:lnTo>
                  <a:lnTo>
                    <a:pt x="97551" y="220076"/>
                  </a:lnTo>
                  <a:lnTo>
                    <a:pt x="136998" y="281061"/>
                  </a:lnTo>
                  <a:lnTo>
                    <a:pt x="152064" y="295712"/>
                  </a:lnTo>
                  <a:lnTo>
                    <a:pt x="170458" y="306123"/>
                  </a:lnTo>
                  <a:lnTo>
                    <a:pt x="177937" y="305857"/>
                  </a:lnTo>
                  <a:lnTo>
                    <a:pt x="184092" y="302171"/>
                  </a:lnTo>
                  <a:lnTo>
                    <a:pt x="189366" y="296204"/>
                  </a:lnTo>
                  <a:lnTo>
                    <a:pt x="209977" y="243150"/>
                  </a:lnTo>
                  <a:lnTo>
                    <a:pt x="217712" y="207745"/>
                  </a:lnTo>
                  <a:lnTo>
                    <a:pt x="220326" y="153860"/>
                  </a:lnTo>
                  <a:lnTo>
                    <a:pt x="228078" y="96986"/>
                  </a:lnTo>
                  <a:lnTo>
                    <a:pt x="232825" y="50054"/>
                  </a:lnTo>
                  <a:lnTo>
                    <a:pt x="2525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00663" y="621181"/>
              <a:ext cx="147400" cy="149220"/>
            </a:xfrm>
            <a:custGeom>
              <a:avLst/>
              <a:gdLst/>
              <a:ahLst/>
              <a:cxnLst/>
              <a:rect l="0" t="0" r="0" b="0"/>
              <a:pathLst>
                <a:path w="147400" h="149220">
                  <a:moveTo>
                    <a:pt x="0" y="63171"/>
                  </a:moveTo>
                  <a:lnTo>
                    <a:pt x="19128" y="115876"/>
                  </a:lnTo>
                  <a:lnTo>
                    <a:pt x="30338" y="131829"/>
                  </a:lnTo>
                  <a:lnTo>
                    <a:pt x="46239" y="143598"/>
                  </a:lnTo>
                  <a:lnTo>
                    <a:pt x="55392" y="148375"/>
                  </a:lnTo>
                  <a:lnTo>
                    <a:pt x="65004" y="149219"/>
                  </a:lnTo>
                  <a:lnTo>
                    <a:pt x="85043" y="143919"/>
                  </a:lnTo>
                  <a:lnTo>
                    <a:pt x="102528" y="127525"/>
                  </a:lnTo>
                  <a:lnTo>
                    <a:pt x="122405" y="91987"/>
                  </a:lnTo>
                  <a:lnTo>
                    <a:pt x="142201" y="3377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32290" y="639361"/>
              <a:ext cx="208154" cy="139748"/>
            </a:xfrm>
            <a:custGeom>
              <a:avLst/>
              <a:gdLst/>
              <a:ahLst/>
              <a:cxnLst/>
              <a:rect l="0" t="0" r="0" b="0"/>
              <a:pathLst>
                <a:path w="208154" h="139748">
                  <a:moveTo>
                    <a:pt x="0" y="66048"/>
                  </a:moveTo>
                  <a:lnTo>
                    <a:pt x="14654" y="124665"/>
                  </a:lnTo>
                  <a:lnTo>
                    <a:pt x="16788" y="128522"/>
                  </a:lnTo>
                  <a:lnTo>
                    <a:pt x="18211" y="126415"/>
                  </a:lnTo>
                  <a:lnTo>
                    <a:pt x="21852" y="70878"/>
                  </a:lnTo>
                  <a:lnTo>
                    <a:pt x="26479" y="47137"/>
                  </a:lnTo>
                  <a:lnTo>
                    <a:pt x="31691" y="38233"/>
                  </a:lnTo>
                  <a:lnTo>
                    <a:pt x="46840" y="25220"/>
                  </a:lnTo>
                  <a:lnTo>
                    <a:pt x="54623" y="23621"/>
                  </a:lnTo>
                  <a:lnTo>
                    <a:pt x="62152" y="24895"/>
                  </a:lnTo>
                  <a:lnTo>
                    <a:pt x="69510" y="28084"/>
                  </a:lnTo>
                  <a:lnTo>
                    <a:pt x="80806" y="40986"/>
                  </a:lnTo>
                  <a:lnTo>
                    <a:pt x="85456" y="49340"/>
                  </a:lnTo>
                  <a:lnTo>
                    <a:pt x="90896" y="51400"/>
                  </a:lnTo>
                  <a:lnTo>
                    <a:pt x="96862" y="49264"/>
                  </a:lnTo>
                  <a:lnTo>
                    <a:pt x="103179" y="44330"/>
                  </a:lnTo>
                  <a:lnTo>
                    <a:pt x="124063" y="13535"/>
                  </a:lnTo>
                  <a:lnTo>
                    <a:pt x="140537" y="2544"/>
                  </a:lnTo>
                  <a:lnTo>
                    <a:pt x="159557" y="0"/>
                  </a:lnTo>
                  <a:lnTo>
                    <a:pt x="169542" y="959"/>
                  </a:lnTo>
                  <a:lnTo>
                    <a:pt x="177369" y="5108"/>
                  </a:lnTo>
                  <a:lnTo>
                    <a:pt x="189185" y="19076"/>
                  </a:lnTo>
                  <a:lnTo>
                    <a:pt x="202414" y="52260"/>
                  </a:lnTo>
                  <a:lnTo>
                    <a:pt x="208153" y="91728"/>
                  </a:lnTo>
                  <a:lnTo>
                    <a:pt x="200041" y="1397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27088" y="442196"/>
              <a:ext cx="171499" cy="333495"/>
            </a:xfrm>
            <a:custGeom>
              <a:avLst/>
              <a:gdLst/>
              <a:ahLst/>
              <a:cxnLst/>
              <a:rect l="0" t="0" r="0" b="0"/>
              <a:pathLst>
                <a:path w="171499" h="333495">
                  <a:moveTo>
                    <a:pt x="0" y="0"/>
                  </a:moveTo>
                  <a:lnTo>
                    <a:pt x="3119" y="48931"/>
                  </a:lnTo>
                  <a:lnTo>
                    <a:pt x="9065" y="108062"/>
                  </a:lnTo>
                  <a:lnTo>
                    <a:pt x="10239" y="164802"/>
                  </a:lnTo>
                  <a:lnTo>
                    <a:pt x="10471" y="221070"/>
                  </a:lnTo>
                  <a:lnTo>
                    <a:pt x="9351" y="283096"/>
                  </a:lnTo>
                  <a:lnTo>
                    <a:pt x="7404" y="283487"/>
                  </a:lnTo>
                  <a:lnTo>
                    <a:pt x="4936" y="280239"/>
                  </a:lnTo>
                  <a:lnTo>
                    <a:pt x="1462" y="253310"/>
                  </a:lnTo>
                  <a:lnTo>
                    <a:pt x="6889" y="235025"/>
                  </a:lnTo>
                  <a:lnTo>
                    <a:pt x="29436" y="204222"/>
                  </a:lnTo>
                  <a:lnTo>
                    <a:pt x="55125" y="188282"/>
                  </a:lnTo>
                  <a:lnTo>
                    <a:pt x="77922" y="186237"/>
                  </a:lnTo>
                  <a:lnTo>
                    <a:pt x="125096" y="194455"/>
                  </a:lnTo>
                  <a:lnTo>
                    <a:pt x="151969" y="209565"/>
                  </a:lnTo>
                  <a:lnTo>
                    <a:pt x="164248" y="225331"/>
                  </a:lnTo>
                  <a:lnTo>
                    <a:pt x="169160" y="234449"/>
                  </a:lnTo>
                  <a:lnTo>
                    <a:pt x="171498" y="257058"/>
                  </a:lnTo>
                  <a:lnTo>
                    <a:pt x="167468" y="281534"/>
                  </a:lnTo>
                  <a:lnTo>
                    <a:pt x="157878" y="304111"/>
                  </a:lnTo>
                  <a:lnTo>
                    <a:pt x="142698" y="319604"/>
                  </a:lnTo>
                  <a:lnTo>
                    <a:pt x="133736" y="325374"/>
                  </a:lnTo>
                  <a:lnTo>
                    <a:pt x="98767" y="333494"/>
                  </a:lnTo>
                  <a:lnTo>
                    <a:pt x="48881" y="328129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66188" y="597326"/>
              <a:ext cx="129610" cy="171255"/>
            </a:xfrm>
            <a:custGeom>
              <a:avLst/>
              <a:gdLst/>
              <a:ahLst/>
              <a:cxnLst/>
              <a:rect l="0" t="0" r="0" b="0"/>
              <a:pathLst>
                <a:path w="129610" h="171255">
                  <a:moveTo>
                    <a:pt x="24112" y="87026"/>
                  </a:moveTo>
                  <a:lnTo>
                    <a:pt x="77987" y="69068"/>
                  </a:lnTo>
                  <a:lnTo>
                    <a:pt x="107535" y="57658"/>
                  </a:lnTo>
                  <a:lnTo>
                    <a:pt x="123970" y="46288"/>
                  </a:lnTo>
                  <a:lnTo>
                    <a:pt x="128119" y="38810"/>
                  </a:lnTo>
                  <a:lnTo>
                    <a:pt x="129609" y="21143"/>
                  </a:lnTo>
                  <a:lnTo>
                    <a:pt x="126029" y="13858"/>
                  </a:lnTo>
                  <a:lnTo>
                    <a:pt x="112692" y="2644"/>
                  </a:lnTo>
                  <a:lnTo>
                    <a:pt x="91947" y="0"/>
                  </a:lnTo>
                  <a:lnTo>
                    <a:pt x="68299" y="3894"/>
                  </a:lnTo>
                  <a:lnTo>
                    <a:pt x="36425" y="19240"/>
                  </a:lnTo>
                  <a:lnTo>
                    <a:pt x="19446" y="31943"/>
                  </a:lnTo>
                  <a:lnTo>
                    <a:pt x="2322" y="57837"/>
                  </a:lnTo>
                  <a:lnTo>
                    <a:pt x="0" y="77562"/>
                  </a:lnTo>
                  <a:lnTo>
                    <a:pt x="4037" y="98028"/>
                  </a:lnTo>
                  <a:lnTo>
                    <a:pt x="19464" y="128110"/>
                  </a:lnTo>
                  <a:lnTo>
                    <a:pt x="32185" y="144670"/>
                  </a:lnTo>
                  <a:lnTo>
                    <a:pt x="58090" y="161557"/>
                  </a:lnTo>
                  <a:lnTo>
                    <a:pt x="108340" y="171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95281" y="568538"/>
              <a:ext cx="100346" cy="181434"/>
            </a:xfrm>
            <a:custGeom>
              <a:avLst/>
              <a:gdLst/>
              <a:ahLst/>
              <a:cxnLst/>
              <a:rect l="0" t="0" r="0" b="0"/>
              <a:pathLst>
                <a:path w="100346" h="181434">
                  <a:moveTo>
                    <a:pt x="5589" y="73700"/>
                  </a:moveTo>
                  <a:lnTo>
                    <a:pt x="0" y="90467"/>
                  </a:lnTo>
                  <a:lnTo>
                    <a:pt x="376" y="108058"/>
                  </a:lnTo>
                  <a:lnTo>
                    <a:pt x="16584" y="168700"/>
                  </a:lnTo>
                  <a:lnTo>
                    <a:pt x="19938" y="179147"/>
                  </a:lnTo>
                  <a:lnTo>
                    <a:pt x="23344" y="181433"/>
                  </a:lnTo>
                  <a:lnTo>
                    <a:pt x="26784" y="178277"/>
                  </a:lnTo>
                  <a:lnTo>
                    <a:pt x="30248" y="171494"/>
                  </a:lnTo>
                  <a:lnTo>
                    <a:pt x="30976" y="154599"/>
                  </a:lnTo>
                  <a:lnTo>
                    <a:pt x="26231" y="135391"/>
                  </a:lnTo>
                  <a:lnTo>
                    <a:pt x="13915" y="104847"/>
                  </a:lnTo>
                  <a:lnTo>
                    <a:pt x="16115" y="73570"/>
                  </a:lnTo>
                  <a:lnTo>
                    <a:pt x="21186" y="52585"/>
                  </a:lnTo>
                  <a:lnTo>
                    <a:pt x="33578" y="34680"/>
                  </a:lnTo>
                  <a:lnTo>
                    <a:pt x="50784" y="20093"/>
                  </a:lnTo>
                  <a:lnTo>
                    <a:pt x="84186" y="4316"/>
                  </a:lnTo>
                  <a:lnTo>
                    <a:pt x="1003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90383" y="726466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1464" y="58617"/>
                  </a:lnTo>
                  <a:lnTo>
                    <a:pt x="289" y="11162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79938" y="494839"/>
              <a:ext cx="189513" cy="267403"/>
            </a:xfrm>
            <a:custGeom>
              <a:avLst/>
              <a:gdLst/>
              <a:ahLst/>
              <a:cxnLst/>
              <a:rect l="0" t="0" r="0" b="0"/>
              <a:pathLst>
                <a:path w="189513" h="267403">
                  <a:moveTo>
                    <a:pt x="0" y="21057"/>
                  </a:moveTo>
                  <a:lnTo>
                    <a:pt x="26363" y="76102"/>
                  </a:lnTo>
                  <a:lnTo>
                    <a:pt x="54308" y="135569"/>
                  </a:lnTo>
                  <a:lnTo>
                    <a:pt x="73456" y="192461"/>
                  </a:lnTo>
                  <a:lnTo>
                    <a:pt x="81780" y="216559"/>
                  </a:lnTo>
                  <a:lnTo>
                    <a:pt x="107316" y="264232"/>
                  </a:lnTo>
                  <a:lnTo>
                    <a:pt x="112488" y="267402"/>
                  </a:lnTo>
                  <a:lnTo>
                    <a:pt x="118276" y="266005"/>
                  </a:lnTo>
                  <a:lnTo>
                    <a:pt x="124474" y="261565"/>
                  </a:lnTo>
                  <a:lnTo>
                    <a:pt x="131361" y="241033"/>
                  </a:lnTo>
                  <a:lnTo>
                    <a:pt x="141371" y="185782"/>
                  </a:lnTo>
                  <a:lnTo>
                    <a:pt x="147377" y="129808"/>
                  </a:lnTo>
                  <a:lnTo>
                    <a:pt x="158616" y="76810"/>
                  </a:lnTo>
                  <a:lnTo>
                    <a:pt x="179044" y="17041"/>
                  </a:lnTo>
                  <a:lnTo>
                    <a:pt x="1895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16565" y="558665"/>
              <a:ext cx="184513" cy="220550"/>
            </a:xfrm>
            <a:custGeom>
              <a:avLst/>
              <a:gdLst/>
              <a:ahLst/>
              <a:cxnLst/>
              <a:rect l="0" t="0" r="0" b="0"/>
              <a:pathLst>
                <a:path w="184513" h="220550">
                  <a:moveTo>
                    <a:pt x="89756" y="125687"/>
                  </a:moveTo>
                  <a:lnTo>
                    <a:pt x="106544" y="69472"/>
                  </a:lnTo>
                  <a:lnTo>
                    <a:pt x="108916" y="40261"/>
                  </a:lnTo>
                  <a:lnTo>
                    <a:pt x="103730" y="17140"/>
                  </a:lnTo>
                  <a:lnTo>
                    <a:pt x="99072" y="7699"/>
                  </a:lnTo>
                  <a:lnTo>
                    <a:pt x="92457" y="2575"/>
                  </a:lnTo>
                  <a:lnTo>
                    <a:pt x="84538" y="328"/>
                  </a:lnTo>
                  <a:lnTo>
                    <a:pt x="75748" y="0"/>
                  </a:lnTo>
                  <a:lnTo>
                    <a:pt x="59744" y="5875"/>
                  </a:lnTo>
                  <a:lnTo>
                    <a:pt x="44832" y="17455"/>
                  </a:lnTo>
                  <a:lnTo>
                    <a:pt x="30406" y="34300"/>
                  </a:lnTo>
                  <a:lnTo>
                    <a:pt x="14719" y="74693"/>
                  </a:lnTo>
                  <a:lnTo>
                    <a:pt x="6174" y="131168"/>
                  </a:lnTo>
                  <a:lnTo>
                    <a:pt x="0" y="166305"/>
                  </a:lnTo>
                  <a:lnTo>
                    <a:pt x="2291" y="188193"/>
                  </a:lnTo>
                  <a:lnTo>
                    <a:pt x="10328" y="206500"/>
                  </a:lnTo>
                  <a:lnTo>
                    <a:pt x="15747" y="214657"/>
                  </a:lnTo>
                  <a:lnTo>
                    <a:pt x="22869" y="218926"/>
                  </a:lnTo>
                  <a:lnTo>
                    <a:pt x="40141" y="220549"/>
                  </a:lnTo>
                  <a:lnTo>
                    <a:pt x="56397" y="214251"/>
                  </a:lnTo>
                  <a:lnTo>
                    <a:pt x="64007" y="209296"/>
                  </a:lnTo>
                  <a:lnTo>
                    <a:pt x="75582" y="194432"/>
                  </a:lnTo>
                  <a:lnTo>
                    <a:pt x="92546" y="150705"/>
                  </a:lnTo>
                  <a:lnTo>
                    <a:pt x="97992" y="110743"/>
                  </a:lnTo>
                  <a:lnTo>
                    <a:pt x="97586" y="106365"/>
                  </a:lnTo>
                  <a:lnTo>
                    <a:pt x="96146" y="108127"/>
                  </a:lnTo>
                  <a:lnTo>
                    <a:pt x="94016" y="113980"/>
                  </a:lnTo>
                  <a:lnTo>
                    <a:pt x="94769" y="129842"/>
                  </a:lnTo>
                  <a:lnTo>
                    <a:pt x="100173" y="148591"/>
                  </a:lnTo>
                  <a:lnTo>
                    <a:pt x="122706" y="186103"/>
                  </a:lnTo>
                  <a:lnTo>
                    <a:pt x="137156" y="200502"/>
                  </a:lnTo>
                  <a:lnTo>
                    <a:pt x="168789" y="216158"/>
                  </a:lnTo>
                  <a:lnTo>
                    <a:pt x="184512" y="220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32663" y="547481"/>
              <a:ext cx="84229" cy="190612"/>
            </a:xfrm>
            <a:custGeom>
              <a:avLst/>
              <a:gdLst/>
              <a:ahLst/>
              <a:cxnLst/>
              <a:rect l="0" t="0" r="0" b="0"/>
              <a:pathLst>
                <a:path w="84229" h="190612">
                  <a:moveTo>
                    <a:pt x="0" y="52643"/>
                  </a:moveTo>
                  <a:lnTo>
                    <a:pt x="5589" y="111260"/>
                  </a:lnTo>
                  <a:lnTo>
                    <a:pt x="17958" y="164264"/>
                  </a:lnTo>
                  <a:lnTo>
                    <a:pt x="24749" y="187650"/>
                  </a:lnTo>
                  <a:lnTo>
                    <a:pt x="27028" y="190611"/>
                  </a:lnTo>
                  <a:lnTo>
                    <a:pt x="28547" y="187905"/>
                  </a:lnTo>
                  <a:lnTo>
                    <a:pt x="29065" y="173591"/>
                  </a:lnTo>
                  <a:lnTo>
                    <a:pt x="15848" y="114170"/>
                  </a:lnTo>
                  <a:lnTo>
                    <a:pt x="25729" y="54044"/>
                  </a:lnTo>
                  <a:lnTo>
                    <a:pt x="41029" y="27062"/>
                  </a:lnTo>
                  <a:lnTo>
                    <a:pt x="56839" y="1475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32704" y="600124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53761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51450" y="578869"/>
              <a:ext cx="165525" cy="189712"/>
            </a:xfrm>
            <a:custGeom>
              <a:avLst/>
              <a:gdLst/>
              <a:ahLst/>
              <a:cxnLst/>
              <a:rect l="0" t="0" r="0" b="0"/>
              <a:pathLst>
                <a:path w="165525" h="189712">
                  <a:moveTo>
                    <a:pt x="102353" y="84426"/>
                  </a:moveTo>
                  <a:lnTo>
                    <a:pt x="99233" y="41734"/>
                  </a:lnTo>
                  <a:lnTo>
                    <a:pt x="92777" y="22168"/>
                  </a:lnTo>
                  <a:lnTo>
                    <a:pt x="82110" y="5673"/>
                  </a:lnTo>
                  <a:lnTo>
                    <a:pt x="73649" y="1508"/>
                  </a:lnTo>
                  <a:lnTo>
                    <a:pt x="51771" y="0"/>
                  </a:lnTo>
                  <a:lnTo>
                    <a:pt x="41726" y="3576"/>
                  </a:lnTo>
                  <a:lnTo>
                    <a:pt x="24324" y="16907"/>
                  </a:lnTo>
                  <a:lnTo>
                    <a:pt x="6964" y="44143"/>
                  </a:lnTo>
                  <a:lnTo>
                    <a:pt x="0" y="80029"/>
                  </a:lnTo>
                  <a:lnTo>
                    <a:pt x="6053" y="125671"/>
                  </a:lnTo>
                  <a:lnTo>
                    <a:pt x="16368" y="156698"/>
                  </a:lnTo>
                  <a:lnTo>
                    <a:pt x="27483" y="173479"/>
                  </a:lnTo>
                  <a:lnTo>
                    <a:pt x="34892" y="176550"/>
                  </a:lnTo>
                  <a:lnTo>
                    <a:pt x="43341" y="176258"/>
                  </a:lnTo>
                  <a:lnTo>
                    <a:pt x="60917" y="169694"/>
                  </a:lnTo>
                  <a:lnTo>
                    <a:pt x="76528" y="158977"/>
                  </a:lnTo>
                  <a:lnTo>
                    <a:pt x="88146" y="143296"/>
                  </a:lnTo>
                  <a:lnTo>
                    <a:pt x="96039" y="123459"/>
                  </a:lnTo>
                  <a:lnTo>
                    <a:pt x="100482" y="95341"/>
                  </a:lnTo>
                  <a:lnTo>
                    <a:pt x="108222" y="119901"/>
                  </a:lnTo>
                  <a:lnTo>
                    <a:pt x="138221" y="166826"/>
                  </a:lnTo>
                  <a:lnTo>
                    <a:pt x="165524" y="189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38031" y="347440"/>
              <a:ext cx="187190" cy="379027"/>
            </a:xfrm>
            <a:custGeom>
              <a:avLst/>
              <a:gdLst/>
              <a:ahLst/>
              <a:cxnLst/>
              <a:rect l="0" t="0" r="0" b="0"/>
              <a:pathLst>
                <a:path w="187190" h="379027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8645" y="175728"/>
                  </a:lnTo>
                  <a:lnTo>
                    <a:pt x="27231" y="224553"/>
                  </a:lnTo>
                  <a:lnTo>
                    <a:pt x="30725" y="283565"/>
                  </a:lnTo>
                  <a:lnTo>
                    <a:pt x="37538" y="345961"/>
                  </a:lnTo>
                  <a:lnTo>
                    <a:pt x="35011" y="367840"/>
                  </a:lnTo>
                  <a:lnTo>
                    <a:pt x="33869" y="370399"/>
                  </a:lnTo>
                  <a:lnTo>
                    <a:pt x="32262" y="350473"/>
                  </a:lnTo>
                  <a:lnTo>
                    <a:pt x="31719" y="295050"/>
                  </a:lnTo>
                  <a:lnTo>
                    <a:pt x="37201" y="244285"/>
                  </a:lnTo>
                  <a:lnTo>
                    <a:pt x="42348" y="235386"/>
                  </a:lnTo>
                  <a:lnTo>
                    <a:pt x="57426" y="222379"/>
                  </a:lnTo>
                  <a:lnTo>
                    <a:pt x="78945" y="215818"/>
                  </a:lnTo>
                  <a:lnTo>
                    <a:pt x="102937" y="214072"/>
                  </a:lnTo>
                  <a:lnTo>
                    <a:pt x="125298" y="217196"/>
                  </a:lnTo>
                  <a:lnTo>
                    <a:pt x="143815" y="225603"/>
                  </a:lnTo>
                  <a:lnTo>
                    <a:pt x="152029" y="231121"/>
                  </a:lnTo>
                  <a:lnTo>
                    <a:pt x="164275" y="246610"/>
                  </a:lnTo>
                  <a:lnTo>
                    <a:pt x="181668" y="285149"/>
                  </a:lnTo>
                  <a:lnTo>
                    <a:pt x="187189" y="321705"/>
                  </a:lnTo>
                  <a:lnTo>
                    <a:pt x="183235" y="356583"/>
                  </a:lnTo>
                  <a:lnTo>
                    <a:pt x="177139" y="364064"/>
                  </a:lnTo>
                  <a:lnTo>
                    <a:pt x="157887" y="372376"/>
                  </a:lnTo>
                  <a:lnTo>
                    <a:pt x="9475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90714" y="379025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3120" y="57264"/>
                  </a:lnTo>
                  <a:lnTo>
                    <a:pt x="8334" y="106655"/>
                  </a:lnTo>
                  <a:lnTo>
                    <a:pt x="12998" y="158334"/>
                  </a:lnTo>
                  <a:lnTo>
                    <a:pt x="18669" y="210691"/>
                  </a:lnTo>
                  <a:lnTo>
                    <a:pt x="20350" y="260129"/>
                  </a:lnTo>
                  <a:lnTo>
                    <a:pt x="20918" y="318756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92059" y="545132"/>
              <a:ext cx="130495" cy="202392"/>
            </a:xfrm>
            <a:custGeom>
              <a:avLst/>
              <a:gdLst/>
              <a:ahLst/>
              <a:cxnLst/>
              <a:rect l="0" t="0" r="0" b="0"/>
              <a:pathLst>
                <a:path w="130495" h="202392">
                  <a:moveTo>
                    <a:pt x="24997" y="107634"/>
                  </a:moveTo>
                  <a:lnTo>
                    <a:pt x="78872" y="78953"/>
                  </a:lnTo>
                  <a:lnTo>
                    <a:pt x="124856" y="47431"/>
                  </a:lnTo>
                  <a:lnTo>
                    <a:pt x="129004" y="39423"/>
                  </a:lnTo>
                  <a:lnTo>
                    <a:pt x="130494" y="21166"/>
                  </a:lnTo>
                  <a:lnTo>
                    <a:pt x="126914" y="13724"/>
                  </a:lnTo>
                  <a:lnTo>
                    <a:pt x="113577" y="2336"/>
                  </a:lnTo>
                  <a:lnTo>
                    <a:pt x="105108" y="0"/>
                  </a:lnTo>
                  <a:lnTo>
                    <a:pt x="86338" y="526"/>
                  </a:lnTo>
                  <a:lnTo>
                    <a:pt x="56041" y="12987"/>
                  </a:lnTo>
                  <a:lnTo>
                    <a:pt x="30426" y="31498"/>
                  </a:lnTo>
                  <a:lnTo>
                    <a:pt x="13608" y="57389"/>
                  </a:lnTo>
                  <a:lnTo>
                    <a:pt x="1216" y="87288"/>
                  </a:lnTo>
                  <a:lnTo>
                    <a:pt x="0" y="107950"/>
                  </a:lnTo>
                  <a:lnTo>
                    <a:pt x="4529" y="128832"/>
                  </a:lnTo>
                  <a:lnTo>
                    <a:pt x="20233" y="159149"/>
                  </a:lnTo>
                  <a:lnTo>
                    <a:pt x="39703" y="182299"/>
                  </a:lnTo>
                  <a:lnTo>
                    <a:pt x="67111" y="202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27626" y="726466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8334" y="37478"/>
                  </a:lnTo>
                  <a:lnTo>
                    <a:pt x="15684" y="88901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656381" y="294797"/>
            <a:ext cx="1450563" cy="400084"/>
            <a:chOff x="6656381" y="294797"/>
            <a:chExt cx="1450563" cy="400084"/>
          </a:xfrm>
        </p:grpSpPr>
        <p:sp>
          <p:nvSpPr>
            <p:cNvPr id="28" name="Freeform 27"/>
            <p:cNvSpPr/>
            <p:nvPr/>
          </p:nvSpPr>
          <p:spPr>
            <a:xfrm>
              <a:off x="6656381" y="505367"/>
              <a:ext cx="184232" cy="186753"/>
            </a:xfrm>
            <a:custGeom>
              <a:avLst/>
              <a:gdLst/>
              <a:ahLst/>
              <a:cxnLst/>
              <a:rect l="0" t="0" r="0" b="0"/>
              <a:pathLst>
                <a:path w="184232" h="186753">
                  <a:moveTo>
                    <a:pt x="92386" y="10529"/>
                  </a:moveTo>
                  <a:lnTo>
                    <a:pt x="75618" y="4940"/>
                  </a:lnTo>
                  <a:lnTo>
                    <a:pt x="58027" y="5315"/>
                  </a:lnTo>
                  <a:lnTo>
                    <a:pt x="18138" y="15088"/>
                  </a:lnTo>
                  <a:lnTo>
                    <a:pt x="11302" y="21757"/>
                  </a:lnTo>
                  <a:lnTo>
                    <a:pt x="3707" y="41646"/>
                  </a:lnTo>
                  <a:lnTo>
                    <a:pt x="0" y="91371"/>
                  </a:lnTo>
                  <a:lnTo>
                    <a:pt x="3752" y="114309"/>
                  </a:lnTo>
                  <a:lnTo>
                    <a:pt x="12439" y="133083"/>
                  </a:lnTo>
                  <a:lnTo>
                    <a:pt x="37079" y="164199"/>
                  </a:lnTo>
                  <a:lnTo>
                    <a:pt x="63130" y="180193"/>
                  </a:lnTo>
                  <a:lnTo>
                    <a:pt x="98665" y="186752"/>
                  </a:lnTo>
                  <a:lnTo>
                    <a:pt x="122083" y="182047"/>
                  </a:lnTo>
                  <a:lnTo>
                    <a:pt x="151877" y="166244"/>
                  </a:lnTo>
                  <a:lnTo>
                    <a:pt x="166790" y="152265"/>
                  </a:lnTo>
                  <a:lnTo>
                    <a:pt x="177317" y="134354"/>
                  </a:lnTo>
                  <a:lnTo>
                    <a:pt x="184231" y="98950"/>
                  </a:lnTo>
                  <a:lnTo>
                    <a:pt x="180690" y="58825"/>
                  </a:lnTo>
                  <a:lnTo>
                    <a:pt x="172187" y="37453"/>
                  </a:lnTo>
                  <a:lnTo>
                    <a:pt x="166644" y="28478"/>
                  </a:lnTo>
                  <a:lnTo>
                    <a:pt x="151125" y="15387"/>
                  </a:lnTo>
                  <a:lnTo>
                    <a:pt x="132530" y="6839"/>
                  </a:lnTo>
                  <a:lnTo>
                    <a:pt x="923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85637" y="463253"/>
              <a:ext cx="73701" cy="192554"/>
            </a:xfrm>
            <a:custGeom>
              <a:avLst/>
              <a:gdLst/>
              <a:ahLst/>
              <a:cxnLst/>
              <a:rect l="0" t="0" r="0" b="0"/>
              <a:pathLst>
                <a:path w="73701" h="192554">
                  <a:moveTo>
                    <a:pt x="0" y="63171"/>
                  </a:moveTo>
                  <a:lnTo>
                    <a:pt x="15641" y="90727"/>
                  </a:lnTo>
                  <a:lnTo>
                    <a:pt x="31209" y="143831"/>
                  </a:lnTo>
                  <a:lnTo>
                    <a:pt x="45550" y="188808"/>
                  </a:lnTo>
                  <a:lnTo>
                    <a:pt x="45574" y="192553"/>
                  </a:lnTo>
                  <a:lnTo>
                    <a:pt x="43251" y="191540"/>
                  </a:lnTo>
                  <a:lnTo>
                    <a:pt x="35600" y="181055"/>
                  </a:lnTo>
                  <a:lnTo>
                    <a:pt x="25886" y="154252"/>
                  </a:lnTo>
                  <a:lnTo>
                    <a:pt x="22011" y="103866"/>
                  </a:lnTo>
                  <a:lnTo>
                    <a:pt x="26834" y="48853"/>
                  </a:lnTo>
                  <a:lnTo>
                    <a:pt x="35713" y="27172"/>
                  </a:lnTo>
                  <a:lnTo>
                    <a:pt x="41356" y="18115"/>
                  </a:lnTo>
                  <a:lnTo>
                    <a:pt x="53866" y="8051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22549" y="305326"/>
              <a:ext cx="197287" cy="353543"/>
            </a:xfrm>
            <a:custGeom>
              <a:avLst/>
              <a:gdLst/>
              <a:ahLst/>
              <a:cxnLst/>
              <a:rect l="0" t="0" r="0" b="0"/>
              <a:pathLst>
                <a:path w="197287" h="353543">
                  <a:moveTo>
                    <a:pt x="0" y="0"/>
                  </a:moveTo>
                  <a:lnTo>
                    <a:pt x="5589" y="62093"/>
                  </a:lnTo>
                  <a:lnTo>
                    <a:pt x="17958" y="114647"/>
                  </a:lnTo>
                  <a:lnTo>
                    <a:pt x="28547" y="177021"/>
                  </a:lnTo>
                  <a:lnTo>
                    <a:pt x="36574" y="240338"/>
                  </a:lnTo>
                  <a:lnTo>
                    <a:pt x="39850" y="299595"/>
                  </a:lnTo>
                  <a:lnTo>
                    <a:pt x="36038" y="323836"/>
                  </a:lnTo>
                  <a:lnTo>
                    <a:pt x="33384" y="328195"/>
                  </a:lnTo>
                  <a:lnTo>
                    <a:pt x="30445" y="327591"/>
                  </a:lnTo>
                  <a:lnTo>
                    <a:pt x="27316" y="323679"/>
                  </a:lnTo>
                  <a:lnTo>
                    <a:pt x="26958" y="309974"/>
                  </a:lnTo>
                  <a:lnTo>
                    <a:pt x="33316" y="255202"/>
                  </a:lnTo>
                  <a:lnTo>
                    <a:pt x="60814" y="200373"/>
                  </a:lnTo>
                  <a:lnTo>
                    <a:pt x="69788" y="193243"/>
                  </a:lnTo>
                  <a:lnTo>
                    <a:pt x="92238" y="185322"/>
                  </a:lnTo>
                  <a:lnTo>
                    <a:pt x="125596" y="186451"/>
                  </a:lnTo>
                  <a:lnTo>
                    <a:pt x="143948" y="194391"/>
                  </a:lnTo>
                  <a:lnTo>
                    <a:pt x="174793" y="218553"/>
                  </a:lnTo>
                  <a:lnTo>
                    <a:pt x="190741" y="244521"/>
                  </a:lnTo>
                  <a:lnTo>
                    <a:pt x="197286" y="280031"/>
                  </a:lnTo>
                  <a:lnTo>
                    <a:pt x="192578" y="303443"/>
                  </a:lnTo>
                  <a:lnTo>
                    <a:pt x="181516" y="324376"/>
                  </a:lnTo>
                  <a:lnTo>
                    <a:pt x="164902" y="341479"/>
                  </a:lnTo>
                  <a:lnTo>
                    <a:pt x="139580" y="350640"/>
                  </a:lnTo>
                  <a:lnTo>
                    <a:pt x="111169" y="353542"/>
                  </a:lnTo>
                  <a:lnTo>
                    <a:pt x="67452" y="345873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71226" y="523324"/>
              <a:ext cx="144654" cy="156272"/>
            </a:xfrm>
            <a:custGeom>
              <a:avLst/>
              <a:gdLst/>
              <a:ahLst/>
              <a:cxnLst/>
              <a:rect l="0" t="0" r="0" b="0"/>
              <a:pathLst>
                <a:path w="144654" h="156272">
                  <a:moveTo>
                    <a:pt x="67178" y="3100"/>
                  </a:moveTo>
                  <a:lnTo>
                    <a:pt x="28805" y="32409"/>
                  </a:lnTo>
                  <a:lnTo>
                    <a:pt x="13174" y="58188"/>
                  </a:lnTo>
                  <a:lnTo>
                    <a:pt x="1134" y="88053"/>
                  </a:lnTo>
                  <a:lnTo>
                    <a:pt x="0" y="108707"/>
                  </a:lnTo>
                  <a:lnTo>
                    <a:pt x="4566" y="128416"/>
                  </a:lnTo>
                  <a:lnTo>
                    <a:pt x="14394" y="144974"/>
                  </a:lnTo>
                  <a:lnTo>
                    <a:pt x="23800" y="150325"/>
                  </a:lnTo>
                  <a:lnTo>
                    <a:pt x="49849" y="156271"/>
                  </a:lnTo>
                  <a:lnTo>
                    <a:pt x="71564" y="152675"/>
                  </a:lnTo>
                  <a:lnTo>
                    <a:pt x="110159" y="131302"/>
                  </a:lnTo>
                  <a:lnTo>
                    <a:pt x="124495" y="115061"/>
                  </a:lnTo>
                  <a:lnTo>
                    <a:pt x="143230" y="76039"/>
                  </a:lnTo>
                  <a:lnTo>
                    <a:pt x="144653" y="55405"/>
                  </a:lnTo>
                  <a:lnTo>
                    <a:pt x="140216" y="35705"/>
                  </a:lnTo>
                  <a:lnTo>
                    <a:pt x="130444" y="19151"/>
                  </a:lnTo>
                  <a:lnTo>
                    <a:pt x="115184" y="7115"/>
                  </a:lnTo>
                  <a:lnTo>
                    <a:pt x="99042" y="205"/>
                  </a:lnTo>
                  <a:lnTo>
                    <a:pt x="93100" y="0"/>
                  </a:lnTo>
                  <a:lnTo>
                    <a:pt x="77707" y="3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17388" y="326383"/>
              <a:ext cx="21059" cy="368498"/>
            </a:xfrm>
            <a:custGeom>
              <a:avLst/>
              <a:gdLst/>
              <a:ahLst/>
              <a:cxnLst/>
              <a:rect l="0" t="0" r="0" b="0"/>
              <a:pathLst>
                <a:path w="21059" h="368498">
                  <a:moveTo>
                    <a:pt x="0" y="0"/>
                  </a:moveTo>
                  <a:lnTo>
                    <a:pt x="3120" y="57264"/>
                  </a:lnTo>
                  <a:lnTo>
                    <a:pt x="14655" y="118156"/>
                  </a:lnTo>
                  <a:lnTo>
                    <a:pt x="19161" y="166680"/>
                  </a:lnTo>
                  <a:lnTo>
                    <a:pt x="20496" y="218103"/>
                  </a:lnTo>
                  <a:lnTo>
                    <a:pt x="14881" y="278305"/>
                  </a:lnTo>
                  <a:lnTo>
                    <a:pt x="20014" y="341716"/>
                  </a:lnTo>
                  <a:lnTo>
                    <a:pt x="2105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12103" y="494839"/>
              <a:ext cx="252686" cy="1"/>
            </a:xfrm>
            <a:custGeom>
              <a:avLst/>
              <a:gdLst/>
              <a:ahLst/>
              <a:cxnLst/>
              <a:rect l="0" t="0" r="0" b="0"/>
              <a:pathLst>
                <a:path w="252686" h="1">
                  <a:moveTo>
                    <a:pt x="252685" y="0"/>
                  </a:moveTo>
                  <a:lnTo>
                    <a:pt x="194067" y="0"/>
                  </a:lnTo>
                  <a:lnTo>
                    <a:pt x="132658" y="0"/>
                  </a:lnTo>
                  <a:lnTo>
                    <a:pt x="74254" y="0"/>
                  </a:lnTo>
                  <a:lnTo>
                    <a:pt x="348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79778" y="294797"/>
              <a:ext cx="227166" cy="368499"/>
            </a:xfrm>
            <a:custGeom>
              <a:avLst/>
              <a:gdLst/>
              <a:ahLst/>
              <a:cxnLst/>
              <a:rect l="0" t="0" r="0" b="0"/>
              <a:pathLst>
                <a:path w="227166" h="368499">
                  <a:moveTo>
                    <a:pt x="6067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14268" y="151559"/>
                  </a:lnTo>
                  <a:lnTo>
                    <a:pt x="27357" y="210006"/>
                  </a:lnTo>
                  <a:lnTo>
                    <a:pt x="35619" y="266611"/>
                  </a:lnTo>
                  <a:lnTo>
                    <a:pt x="36081" y="321683"/>
                  </a:lnTo>
                  <a:lnTo>
                    <a:pt x="31884" y="345351"/>
                  </a:lnTo>
                  <a:lnTo>
                    <a:pt x="30298" y="348388"/>
                  </a:lnTo>
                  <a:lnTo>
                    <a:pt x="29240" y="345732"/>
                  </a:lnTo>
                  <a:lnTo>
                    <a:pt x="29234" y="330304"/>
                  </a:lnTo>
                  <a:lnTo>
                    <a:pt x="41902" y="274489"/>
                  </a:lnTo>
                  <a:lnTo>
                    <a:pt x="51909" y="242377"/>
                  </a:lnTo>
                  <a:lnTo>
                    <a:pt x="65046" y="224317"/>
                  </a:lnTo>
                  <a:lnTo>
                    <a:pt x="73462" y="216225"/>
                  </a:lnTo>
                  <a:lnTo>
                    <a:pt x="82583" y="212001"/>
                  </a:lnTo>
                  <a:lnTo>
                    <a:pt x="102075" y="210426"/>
                  </a:lnTo>
                  <a:lnTo>
                    <a:pt x="132780" y="216117"/>
                  </a:lnTo>
                  <a:lnTo>
                    <a:pt x="158515" y="230801"/>
                  </a:lnTo>
                  <a:lnTo>
                    <a:pt x="202426" y="279532"/>
                  </a:lnTo>
                  <a:lnTo>
                    <a:pt x="210321" y="300492"/>
                  </a:lnTo>
                  <a:lnTo>
                    <a:pt x="224414" y="358715"/>
                  </a:lnTo>
                  <a:lnTo>
                    <a:pt x="227165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95080" y="1410818"/>
            <a:ext cx="2210786" cy="536955"/>
            <a:chOff x="695080" y="1410818"/>
            <a:chExt cx="2210786" cy="536955"/>
          </a:xfrm>
        </p:grpSpPr>
        <p:sp>
          <p:nvSpPr>
            <p:cNvPr id="36" name="Freeform 35"/>
            <p:cNvSpPr/>
            <p:nvPr/>
          </p:nvSpPr>
          <p:spPr>
            <a:xfrm>
              <a:off x="695080" y="1429191"/>
              <a:ext cx="231428" cy="461838"/>
            </a:xfrm>
            <a:custGeom>
              <a:avLst/>
              <a:gdLst/>
              <a:ahLst/>
              <a:cxnLst/>
              <a:rect l="0" t="0" r="0" b="0"/>
              <a:pathLst>
                <a:path w="231428" h="461838">
                  <a:moveTo>
                    <a:pt x="231427" y="65855"/>
                  </a:moveTo>
                  <a:lnTo>
                    <a:pt x="194341" y="14320"/>
                  </a:lnTo>
                  <a:lnTo>
                    <a:pt x="176340" y="2786"/>
                  </a:lnTo>
                  <a:lnTo>
                    <a:pt x="156641" y="0"/>
                  </a:lnTo>
                  <a:lnTo>
                    <a:pt x="136188" y="3831"/>
                  </a:lnTo>
                  <a:lnTo>
                    <a:pt x="74627" y="31260"/>
                  </a:lnTo>
                  <a:lnTo>
                    <a:pt x="35506" y="62874"/>
                  </a:lnTo>
                  <a:lnTo>
                    <a:pt x="19608" y="100327"/>
                  </a:lnTo>
                  <a:lnTo>
                    <a:pt x="4926" y="156979"/>
                  </a:lnTo>
                  <a:lnTo>
                    <a:pt x="813" y="216349"/>
                  </a:lnTo>
                  <a:lnTo>
                    <a:pt x="0" y="278466"/>
                  </a:lnTo>
                  <a:lnTo>
                    <a:pt x="8245" y="335797"/>
                  </a:lnTo>
                  <a:lnTo>
                    <a:pt x="20110" y="376945"/>
                  </a:lnTo>
                  <a:lnTo>
                    <a:pt x="58670" y="428136"/>
                  </a:lnTo>
                  <a:lnTo>
                    <a:pt x="85873" y="451098"/>
                  </a:lnTo>
                  <a:lnTo>
                    <a:pt x="109025" y="459342"/>
                  </a:lnTo>
                  <a:lnTo>
                    <a:pt x="133742" y="461837"/>
                  </a:lnTo>
                  <a:lnTo>
                    <a:pt x="156426" y="459046"/>
                  </a:lnTo>
                  <a:lnTo>
                    <a:pt x="197245" y="440487"/>
                  </a:lnTo>
                  <a:lnTo>
                    <a:pt x="220899" y="42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13242" y="1684559"/>
              <a:ext cx="151053" cy="152743"/>
            </a:xfrm>
            <a:custGeom>
              <a:avLst/>
              <a:gdLst/>
              <a:ahLst/>
              <a:cxnLst/>
              <a:rect l="0" t="0" r="0" b="0"/>
              <a:pathLst>
                <a:path w="151053" h="152743">
                  <a:moveTo>
                    <a:pt x="134364" y="10529"/>
                  </a:moveTo>
                  <a:lnTo>
                    <a:pt x="117596" y="4939"/>
                  </a:lnTo>
                  <a:lnTo>
                    <a:pt x="79223" y="7053"/>
                  </a:lnTo>
                  <a:lnTo>
                    <a:pt x="41987" y="20677"/>
                  </a:lnTo>
                  <a:lnTo>
                    <a:pt x="25847" y="36096"/>
                  </a:lnTo>
                  <a:lnTo>
                    <a:pt x="5954" y="74591"/>
                  </a:lnTo>
                  <a:lnTo>
                    <a:pt x="0" y="111138"/>
                  </a:lnTo>
                  <a:lnTo>
                    <a:pt x="2674" y="122055"/>
                  </a:lnTo>
                  <a:lnTo>
                    <a:pt x="15004" y="140425"/>
                  </a:lnTo>
                  <a:lnTo>
                    <a:pt x="35301" y="150148"/>
                  </a:lnTo>
                  <a:lnTo>
                    <a:pt x="47265" y="152742"/>
                  </a:lnTo>
                  <a:lnTo>
                    <a:pt x="69917" y="149384"/>
                  </a:lnTo>
                  <a:lnTo>
                    <a:pt x="91683" y="138922"/>
                  </a:lnTo>
                  <a:lnTo>
                    <a:pt x="139228" y="99229"/>
                  </a:lnTo>
                  <a:lnTo>
                    <a:pt x="148224" y="78417"/>
                  </a:lnTo>
                  <a:lnTo>
                    <a:pt x="151052" y="54739"/>
                  </a:lnTo>
                  <a:lnTo>
                    <a:pt x="148410" y="32517"/>
                  </a:lnTo>
                  <a:lnTo>
                    <a:pt x="140217" y="17182"/>
                  </a:lnTo>
                  <a:lnTo>
                    <a:pt x="1238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21305" y="1662839"/>
              <a:ext cx="153850" cy="169120"/>
            </a:xfrm>
            <a:custGeom>
              <a:avLst/>
              <a:gdLst/>
              <a:ahLst/>
              <a:cxnLst/>
              <a:rect l="0" t="0" r="0" b="0"/>
              <a:pathLst>
                <a:path w="153850" h="169120">
                  <a:moveTo>
                    <a:pt x="0" y="63834"/>
                  </a:moveTo>
                  <a:lnTo>
                    <a:pt x="0" y="122451"/>
                  </a:lnTo>
                  <a:lnTo>
                    <a:pt x="5589" y="157241"/>
                  </a:lnTo>
                  <a:lnTo>
                    <a:pt x="8406" y="160031"/>
                  </a:lnTo>
                  <a:lnTo>
                    <a:pt x="11453" y="157211"/>
                  </a:lnTo>
                  <a:lnTo>
                    <a:pt x="14654" y="150652"/>
                  </a:lnTo>
                  <a:lnTo>
                    <a:pt x="15092" y="134005"/>
                  </a:lnTo>
                  <a:lnTo>
                    <a:pt x="11430" y="89133"/>
                  </a:lnTo>
                  <a:lnTo>
                    <a:pt x="16385" y="54563"/>
                  </a:lnTo>
                  <a:lnTo>
                    <a:pt x="30851" y="22093"/>
                  </a:lnTo>
                  <a:lnTo>
                    <a:pt x="46467" y="7068"/>
                  </a:lnTo>
                  <a:lnTo>
                    <a:pt x="55545" y="1423"/>
                  </a:lnTo>
                  <a:lnTo>
                    <a:pt x="65106" y="0"/>
                  </a:lnTo>
                  <a:lnTo>
                    <a:pt x="85088" y="4658"/>
                  </a:lnTo>
                  <a:lnTo>
                    <a:pt x="92990" y="10345"/>
                  </a:lnTo>
                  <a:lnTo>
                    <a:pt x="130467" y="64684"/>
                  </a:lnTo>
                  <a:lnTo>
                    <a:pt x="148751" y="96841"/>
                  </a:lnTo>
                  <a:lnTo>
                    <a:pt x="153849" y="122178"/>
                  </a:lnTo>
                  <a:lnTo>
                    <a:pt x="152996" y="142797"/>
                  </a:lnTo>
                  <a:lnTo>
                    <a:pt x="147399" y="1691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60412" y="1642445"/>
              <a:ext cx="173133" cy="197240"/>
            </a:xfrm>
            <a:custGeom>
              <a:avLst/>
              <a:gdLst/>
              <a:ahLst/>
              <a:cxnLst/>
              <a:rect l="0" t="0" r="0" b="0"/>
              <a:pathLst>
                <a:path w="173133" h="197240">
                  <a:moveTo>
                    <a:pt x="108334" y="0"/>
                  </a:moveTo>
                  <a:lnTo>
                    <a:pt x="46241" y="14655"/>
                  </a:lnTo>
                  <a:lnTo>
                    <a:pt x="19486" y="30338"/>
                  </a:lnTo>
                  <a:lnTo>
                    <a:pt x="7235" y="46239"/>
                  </a:lnTo>
                  <a:lnTo>
                    <a:pt x="2330" y="55393"/>
                  </a:lnTo>
                  <a:lnTo>
                    <a:pt x="0" y="78041"/>
                  </a:lnTo>
                  <a:lnTo>
                    <a:pt x="1016" y="90632"/>
                  </a:lnTo>
                  <a:lnTo>
                    <a:pt x="6373" y="99026"/>
                  </a:lnTo>
                  <a:lnTo>
                    <a:pt x="14623" y="104622"/>
                  </a:lnTo>
                  <a:lnTo>
                    <a:pt x="35099" y="109670"/>
                  </a:lnTo>
                  <a:lnTo>
                    <a:pt x="92927" y="106094"/>
                  </a:lnTo>
                  <a:lnTo>
                    <a:pt x="127945" y="111114"/>
                  </a:lnTo>
                  <a:lnTo>
                    <a:pt x="154959" y="125600"/>
                  </a:lnTo>
                  <a:lnTo>
                    <a:pt x="167271" y="141220"/>
                  </a:lnTo>
                  <a:lnTo>
                    <a:pt x="172192" y="150299"/>
                  </a:lnTo>
                  <a:lnTo>
                    <a:pt x="173132" y="158691"/>
                  </a:lnTo>
                  <a:lnTo>
                    <a:pt x="167939" y="174254"/>
                  </a:lnTo>
                  <a:lnTo>
                    <a:pt x="154712" y="185851"/>
                  </a:lnTo>
                  <a:lnTo>
                    <a:pt x="146272" y="190581"/>
                  </a:lnTo>
                  <a:lnTo>
                    <a:pt x="106447" y="197239"/>
                  </a:lnTo>
                  <a:lnTo>
                    <a:pt x="68780" y="193622"/>
                  </a:lnTo>
                  <a:lnTo>
                    <a:pt x="24106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28137" y="1410818"/>
              <a:ext cx="61708" cy="442198"/>
            </a:xfrm>
            <a:custGeom>
              <a:avLst/>
              <a:gdLst/>
              <a:ahLst/>
              <a:cxnLst/>
              <a:rect l="0" t="0" r="0" b="0"/>
              <a:pathLst>
                <a:path w="61708" h="442198">
                  <a:moveTo>
                    <a:pt x="9065" y="0"/>
                  </a:moveTo>
                  <a:lnTo>
                    <a:pt x="0" y="58617"/>
                  </a:lnTo>
                  <a:lnTo>
                    <a:pt x="7231" y="118857"/>
                  </a:lnTo>
                  <a:lnTo>
                    <a:pt x="19924" y="173217"/>
                  </a:lnTo>
                  <a:lnTo>
                    <a:pt x="30220" y="225629"/>
                  </a:lnTo>
                  <a:lnTo>
                    <a:pt x="40679" y="282492"/>
                  </a:lnTo>
                  <a:lnTo>
                    <a:pt x="48068" y="333266"/>
                  </a:lnTo>
                  <a:lnTo>
                    <a:pt x="56153" y="386755"/>
                  </a:lnTo>
                  <a:lnTo>
                    <a:pt x="61707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00331" y="1589803"/>
              <a:ext cx="305328" cy="19793"/>
            </a:xfrm>
            <a:custGeom>
              <a:avLst/>
              <a:gdLst/>
              <a:ahLst/>
              <a:cxnLst/>
              <a:rect l="0" t="0" r="0" b="0"/>
              <a:pathLst>
                <a:path w="305328" h="19793">
                  <a:moveTo>
                    <a:pt x="305327" y="0"/>
                  </a:moveTo>
                  <a:lnTo>
                    <a:pt x="250185" y="14654"/>
                  </a:lnTo>
                  <a:lnTo>
                    <a:pt x="192053" y="19792"/>
                  </a:lnTo>
                  <a:lnTo>
                    <a:pt x="142562" y="19512"/>
                  </a:lnTo>
                  <a:lnTo>
                    <a:pt x="92024" y="13710"/>
                  </a:lnTo>
                  <a:lnTo>
                    <a:pt x="35552" y="1115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08697" y="1655690"/>
              <a:ext cx="239117" cy="155212"/>
            </a:xfrm>
            <a:custGeom>
              <a:avLst/>
              <a:gdLst/>
              <a:ahLst/>
              <a:cxnLst/>
              <a:rect l="0" t="0" r="0" b="0"/>
              <a:pathLst>
                <a:path w="239117" h="155212">
                  <a:moveTo>
                    <a:pt x="186474" y="60455"/>
                  </a:moveTo>
                  <a:lnTo>
                    <a:pt x="157165" y="22081"/>
                  </a:lnTo>
                  <a:lnTo>
                    <a:pt x="131386" y="6451"/>
                  </a:lnTo>
                  <a:lnTo>
                    <a:pt x="95932" y="0"/>
                  </a:lnTo>
                  <a:lnTo>
                    <a:pt x="55791" y="3678"/>
                  </a:lnTo>
                  <a:lnTo>
                    <a:pt x="34416" y="15333"/>
                  </a:lnTo>
                  <a:lnTo>
                    <a:pt x="18287" y="32212"/>
                  </a:lnTo>
                  <a:lnTo>
                    <a:pt x="7219" y="51412"/>
                  </a:lnTo>
                  <a:lnTo>
                    <a:pt x="0" y="87541"/>
                  </a:lnTo>
                  <a:lnTo>
                    <a:pt x="4551" y="111098"/>
                  </a:lnTo>
                  <a:lnTo>
                    <a:pt x="9040" y="122293"/>
                  </a:lnTo>
                  <a:lnTo>
                    <a:pt x="23386" y="137851"/>
                  </a:lnTo>
                  <a:lnTo>
                    <a:pt x="32125" y="143638"/>
                  </a:lnTo>
                  <a:lnTo>
                    <a:pt x="54313" y="146948"/>
                  </a:lnTo>
                  <a:lnTo>
                    <a:pt x="66781" y="146193"/>
                  </a:lnTo>
                  <a:lnTo>
                    <a:pt x="77433" y="141010"/>
                  </a:lnTo>
                  <a:lnTo>
                    <a:pt x="118836" y="97377"/>
                  </a:lnTo>
                  <a:lnTo>
                    <a:pt x="134977" y="69445"/>
                  </a:lnTo>
                  <a:lnTo>
                    <a:pt x="139275" y="66448"/>
                  </a:lnTo>
                  <a:lnTo>
                    <a:pt x="143309" y="67960"/>
                  </a:lnTo>
                  <a:lnTo>
                    <a:pt x="150912" y="78998"/>
                  </a:lnTo>
                  <a:lnTo>
                    <a:pt x="168444" y="111561"/>
                  </a:lnTo>
                  <a:lnTo>
                    <a:pt x="194091" y="140870"/>
                  </a:lnTo>
                  <a:lnTo>
                    <a:pt x="210916" y="148837"/>
                  </a:lnTo>
                  <a:lnTo>
                    <a:pt x="239116" y="1552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93220" y="1671513"/>
              <a:ext cx="154635" cy="170975"/>
            </a:xfrm>
            <a:custGeom>
              <a:avLst/>
              <a:gdLst/>
              <a:ahLst/>
              <a:cxnLst/>
              <a:rect l="0" t="0" r="0" b="0"/>
              <a:pathLst>
                <a:path w="154635" h="170975">
                  <a:moveTo>
                    <a:pt x="7235" y="44632"/>
                  </a:moveTo>
                  <a:lnTo>
                    <a:pt x="0" y="72188"/>
                  </a:lnTo>
                  <a:lnTo>
                    <a:pt x="477" y="125291"/>
                  </a:lnTo>
                  <a:lnTo>
                    <a:pt x="2730" y="137009"/>
                  </a:lnTo>
                  <a:lnTo>
                    <a:pt x="4232" y="140142"/>
                  </a:lnTo>
                  <a:lnTo>
                    <a:pt x="5233" y="137551"/>
                  </a:lnTo>
                  <a:lnTo>
                    <a:pt x="15393" y="79421"/>
                  </a:lnTo>
                  <a:lnTo>
                    <a:pt x="22885" y="20698"/>
                  </a:lnTo>
                  <a:lnTo>
                    <a:pt x="29367" y="11128"/>
                  </a:lnTo>
                  <a:lnTo>
                    <a:pt x="38367" y="4749"/>
                  </a:lnTo>
                  <a:lnTo>
                    <a:pt x="49047" y="495"/>
                  </a:lnTo>
                  <a:lnTo>
                    <a:pt x="59676" y="0"/>
                  </a:lnTo>
                  <a:lnTo>
                    <a:pt x="80845" y="5688"/>
                  </a:lnTo>
                  <a:lnTo>
                    <a:pt x="106905" y="22044"/>
                  </a:lnTo>
                  <a:lnTo>
                    <a:pt x="118993" y="44341"/>
                  </a:lnTo>
                  <a:lnTo>
                    <a:pt x="140062" y="107548"/>
                  </a:lnTo>
                  <a:lnTo>
                    <a:pt x="154634" y="1709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42804" y="1473989"/>
              <a:ext cx="20865" cy="336913"/>
            </a:xfrm>
            <a:custGeom>
              <a:avLst/>
              <a:gdLst/>
              <a:ahLst/>
              <a:cxnLst/>
              <a:rect l="0" t="0" r="0" b="0"/>
              <a:pathLst>
                <a:path w="20865" h="336913">
                  <a:moveTo>
                    <a:pt x="10335" y="0"/>
                  </a:moveTo>
                  <a:lnTo>
                    <a:pt x="2002" y="48931"/>
                  </a:lnTo>
                  <a:lnTo>
                    <a:pt x="458" y="96776"/>
                  </a:lnTo>
                  <a:lnTo>
                    <a:pt x="0" y="147998"/>
                  </a:lnTo>
                  <a:lnTo>
                    <a:pt x="5434" y="206529"/>
                  </a:lnTo>
                  <a:lnTo>
                    <a:pt x="10537" y="266357"/>
                  </a:lnTo>
                  <a:lnTo>
                    <a:pt x="18477" y="311277"/>
                  </a:lnTo>
                  <a:lnTo>
                    <a:pt x="2086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68911" y="1589803"/>
              <a:ext cx="189515" cy="21058"/>
            </a:xfrm>
            <a:custGeom>
              <a:avLst/>
              <a:gdLst/>
              <a:ahLst/>
              <a:cxnLst/>
              <a:rect l="0" t="0" r="0" b="0"/>
              <a:pathLst>
                <a:path w="189515" h="21058">
                  <a:moveTo>
                    <a:pt x="189514" y="0"/>
                  </a:moveTo>
                  <a:lnTo>
                    <a:pt x="130897" y="0"/>
                  </a:lnTo>
                  <a:lnTo>
                    <a:pt x="75553" y="7235"/>
                  </a:lnTo>
                  <a:lnTo>
                    <a:pt x="21987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05450" y="1884601"/>
              <a:ext cx="1568748" cy="63172"/>
            </a:xfrm>
            <a:custGeom>
              <a:avLst/>
              <a:gdLst/>
              <a:ahLst/>
              <a:cxnLst/>
              <a:rect l="0" t="0" r="0" b="0"/>
              <a:pathLst>
                <a:path w="1568748" h="63172">
                  <a:moveTo>
                    <a:pt x="1568747" y="0"/>
                  </a:moveTo>
                  <a:lnTo>
                    <a:pt x="1511482" y="3119"/>
                  </a:lnTo>
                  <a:lnTo>
                    <a:pt x="1450590" y="9065"/>
                  </a:lnTo>
                  <a:lnTo>
                    <a:pt x="1391162" y="10239"/>
                  </a:lnTo>
                  <a:lnTo>
                    <a:pt x="1334415" y="10443"/>
                  </a:lnTo>
                  <a:lnTo>
                    <a:pt x="1273147" y="10503"/>
                  </a:lnTo>
                  <a:lnTo>
                    <a:pt x="1210540" y="10521"/>
                  </a:lnTo>
                  <a:lnTo>
                    <a:pt x="1149876" y="10526"/>
                  </a:lnTo>
                  <a:lnTo>
                    <a:pt x="1097716" y="11697"/>
                  </a:lnTo>
                  <a:lnTo>
                    <a:pt x="1054853" y="16117"/>
                  </a:lnTo>
                  <a:lnTo>
                    <a:pt x="1011626" y="18861"/>
                  </a:lnTo>
                  <a:lnTo>
                    <a:pt x="967848" y="20081"/>
                  </a:lnTo>
                  <a:lnTo>
                    <a:pt x="921095" y="20623"/>
                  </a:lnTo>
                  <a:lnTo>
                    <a:pt x="876139" y="23983"/>
                  </a:lnTo>
                  <a:lnTo>
                    <a:pt x="814488" y="29333"/>
                  </a:lnTo>
                  <a:lnTo>
                    <a:pt x="762296" y="34037"/>
                  </a:lnTo>
                  <a:lnTo>
                    <a:pt x="710956" y="42840"/>
                  </a:lnTo>
                  <a:lnTo>
                    <a:pt x="654411" y="49738"/>
                  </a:lnTo>
                  <a:lnTo>
                    <a:pt x="600612" y="51781"/>
                  </a:lnTo>
                  <a:lnTo>
                    <a:pt x="544507" y="52387"/>
                  </a:lnTo>
                  <a:lnTo>
                    <a:pt x="483430" y="49447"/>
                  </a:lnTo>
                  <a:lnTo>
                    <a:pt x="420879" y="44286"/>
                  </a:lnTo>
                  <a:lnTo>
                    <a:pt x="367250" y="45877"/>
                  </a:lnTo>
                  <a:lnTo>
                    <a:pt x="306510" y="51306"/>
                  </a:lnTo>
                  <a:lnTo>
                    <a:pt x="255505" y="52246"/>
                  </a:lnTo>
                  <a:lnTo>
                    <a:pt x="203347" y="52525"/>
                  </a:lnTo>
                  <a:lnTo>
                    <a:pt x="150848" y="52607"/>
                  </a:lnTo>
                  <a:lnTo>
                    <a:pt x="95178" y="59871"/>
                  </a:lnTo>
                  <a:lnTo>
                    <a:pt x="36522" y="6251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90051" y="1652974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076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169077" y="1421347"/>
            <a:ext cx="6106530" cy="1073907"/>
            <a:chOff x="3169077" y="1421347"/>
            <a:chExt cx="6106530" cy="1073907"/>
          </a:xfrm>
        </p:grpSpPr>
        <p:sp>
          <p:nvSpPr>
            <p:cNvPr id="49" name="Freeform 48"/>
            <p:cNvSpPr/>
            <p:nvPr/>
          </p:nvSpPr>
          <p:spPr>
            <a:xfrm>
              <a:off x="3373667" y="1463461"/>
              <a:ext cx="16510" cy="410612"/>
            </a:xfrm>
            <a:custGeom>
              <a:avLst/>
              <a:gdLst/>
              <a:ahLst/>
              <a:cxnLst/>
              <a:rect l="0" t="0" r="0" b="0"/>
              <a:pathLst>
                <a:path w="16510" h="410612">
                  <a:moveTo>
                    <a:pt x="16509" y="0"/>
                  </a:moveTo>
                  <a:lnTo>
                    <a:pt x="8176" y="37478"/>
                  </a:lnTo>
                  <a:lnTo>
                    <a:pt x="6414" y="88901"/>
                  </a:lnTo>
                  <a:lnTo>
                    <a:pt x="0" y="138053"/>
                  </a:lnTo>
                  <a:lnTo>
                    <a:pt x="3688" y="186094"/>
                  </a:lnTo>
                  <a:lnTo>
                    <a:pt x="6471" y="243092"/>
                  </a:lnTo>
                  <a:lnTo>
                    <a:pt x="13015" y="296375"/>
                  </a:lnTo>
                  <a:lnTo>
                    <a:pt x="15819" y="356894"/>
                  </a:lnTo>
                  <a:lnTo>
                    <a:pt x="16509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69077" y="1421347"/>
              <a:ext cx="452727" cy="63172"/>
            </a:xfrm>
            <a:custGeom>
              <a:avLst/>
              <a:gdLst/>
              <a:ahLst/>
              <a:cxnLst/>
              <a:rect l="0" t="0" r="0" b="0"/>
              <a:pathLst>
                <a:path w="452727" h="63172">
                  <a:moveTo>
                    <a:pt x="452726" y="0"/>
                  </a:moveTo>
                  <a:lnTo>
                    <a:pt x="389275" y="16788"/>
                  </a:lnTo>
                  <a:lnTo>
                    <a:pt x="340599" y="20962"/>
                  </a:lnTo>
                  <a:lnTo>
                    <a:pt x="283413" y="29087"/>
                  </a:lnTo>
                  <a:lnTo>
                    <a:pt x="227734" y="37734"/>
                  </a:lnTo>
                  <a:lnTo>
                    <a:pt x="167303" y="41986"/>
                  </a:lnTo>
                  <a:lnTo>
                    <a:pt x="106113" y="48965"/>
                  </a:lnTo>
                  <a:lnTo>
                    <a:pt x="52758" y="5272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93460" y="1667885"/>
              <a:ext cx="160383" cy="185131"/>
            </a:xfrm>
            <a:custGeom>
              <a:avLst/>
              <a:gdLst/>
              <a:ahLst/>
              <a:cxnLst/>
              <a:rect l="0" t="0" r="0" b="0"/>
              <a:pathLst>
                <a:path w="160383" h="185131">
                  <a:moveTo>
                    <a:pt x="12529" y="58788"/>
                  </a:moveTo>
                  <a:lnTo>
                    <a:pt x="55221" y="61908"/>
                  </a:lnTo>
                  <a:lnTo>
                    <a:pt x="77127" y="64854"/>
                  </a:lnTo>
                  <a:lnTo>
                    <a:pt x="137442" y="54229"/>
                  </a:lnTo>
                  <a:lnTo>
                    <a:pt x="146107" y="48729"/>
                  </a:lnTo>
                  <a:lnTo>
                    <a:pt x="158855" y="33260"/>
                  </a:lnTo>
                  <a:lnTo>
                    <a:pt x="160382" y="25392"/>
                  </a:lnTo>
                  <a:lnTo>
                    <a:pt x="159061" y="17807"/>
                  </a:lnTo>
                  <a:lnTo>
                    <a:pt x="155841" y="10410"/>
                  </a:lnTo>
                  <a:lnTo>
                    <a:pt x="149014" y="5479"/>
                  </a:lnTo>
                  <a:lnTo>
                    <a:pt x="128951" y="0"/>
                  </a:lnTo>
                  <a:lnTo>
                    <a:pt x="96938" y="2505"/>
                  </a:lnTo>
                  <a:lnTo>
                    <a:pt x="65225" y="16245"/>
                  </a:lnTo>
                  <a:lnTo>
                    <a:pt x="39191" y="35134"/>
                  </a:lnTo>
                  <a:lnTo>
                    <a:pt x="10604" y="70883"/>
                  </a:lnTo>
                  <a:lnTo>
                    <a:pt x="755" y="91070"/>
                  </a:lnTo>
                  <a:lnTo>
                    <a:pt x="0" y="101366"/>
                  </a:lnTo>
                  <a:lnTo>
                    <a:pt x="5401" y="122166"/>
                  </a:lnTo>
                  <a:lnTo>
                    <a:pt x="27932" y="155708"/>
                  </a:lnTo>
                  <a:lnTo>
                    <a:pt x="41212" y="170494"/>
                  </a:lnTo>
                  <a:lnTo>
                    <a:pt x="61152" y="178625"/>
                  </a:lnTo>
                  <a:lnTo>
                    <a:pt x="107286" y="185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95502" y="1663502"/>
              <a:ext cx="105286" cy="195449"/>
            </a:xfrm>
            <a:custGeom>
              <a:avLst/>
              <a:gdLst/>
              <a:ahLst/>
              <a:cxnLst/>
              <a:rect l="0" t="0" r="0" b="0"/>
              <a:pathLst>
                <a:path w="105286" h="195449">
                  <a:moveTo>
                    <a:pt x="0" y="84228"/>
                  </a:moveTo>
                  <a:lnTo>
                    <a:pt x="23719" y="128191"/>
                  </a:lnTo>
                  <a:lnTo>
                    <a:pt x="45122" y="184442"/>
                  </a:lnTo>
                  <a:lnTo>
                    <a:pt x="51139" y="193151"/>
                  </a:lnTo>
                  <a:lnTo>
                    <a:pt x="53979" y="195448"/>
                  </a:lnTo>
                  <a:lnTo>
                    <a:pt x="54704" y="193470"/>
                  </a:lnTo>
                  <a:lnTo>
                    <a:pt x="51219" y="180743"/>
                  </a:lnTo>
                  <a:lnTo>
                    <a:pt x="29044" y="126805"/>
                  </a:lnTo>
                  <a:lnTo>
                    <a:pt x="23424" y="89304"/>
                  </a:lnTo>
                  <a:lnTo>
                    <a:pt x="27348" y="54147"/>
                  </a:lnTo>
                  <a:lnTo>
                    <a:pt x="35941" y="35374"/>
                  </a:lnTo>
                  <a:lnTo>
                    <a:pt x="41509" y="27092"/>
                  </a:lnTo>
                  <a:lnTo>
                    <a:pt x="57053" y="14771"/>
                  </a:lnTo>
                  <a:lnTo>
                    <a:pt x="74490" y="656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53430" y="1692200"/>
              <a:ext cx="242156" cy="160816"/>
            </a:xfrm>
            <a:custGeom>
              <a:avLst/>
              <a:gdLst/>
              <a:ahLst/>
              <a:cxnLst/>
              <a:rect l="0" t="0" r="0" b="0"/>
              <a:pathLst>
                <a:path w="242156" h="160816">
                  <a:moveTo>
                    <a:pt x="0" y="55530"/>
                  </a:moveTo>
                  <a:lnTo>
                    <a:pt x="17958" y="109405"/>
                  </a:lnTo>
                  <a:lnTo>
                    <a:pt x="25858" y="131934"/>
                  </a:lnTo>
                  <a:lnTo>
                    <a:pt x="20462" y="78423"/>
                  </a:lnTo>
                  <a:lnTo>
                    <a:pt x="15161" y="45546"/>
                  </a:lnTo>
                  <a:lnTo>
                    <a:pt x="17657" y="24186"/>
                  </a:lnTo>
                  <a:lnTo>
                    <a:pt x="22300" y="18257"/>
                  </a:lnTo>
                  <a:lnTo>
                    <a:pt x="28904" y="15473"/>
                  </a:lnTo>
                  <a:lnTo>
                    <a:pt x="36817" y="14788"/>
                  </a:lnTo>
                  <a:lnTo>
                    <a:pt x="54967" y="20265"/>
                  </a:lnTo>
                  <a:lnTo>
                    <a:pt x="64721" y="25001"/>
                  </a:lnTo>
                  <a:lnTo>
                    <a:pt x="78678" y="39622"/>
                  </a:lnTo>
                  <a:lnTo>
                    <a:pt x="84037" y="48434"/>
                  </a:lnTo>
                  <a:lnTo>
                    <a:pt x="88780" y="50800"/>
                  </a:lnTo>
                  <a:lnTo>
                    <a:pt x="93112" y="48867"/>
                  </a:lnTo>
                  <a:lnTo>
                    <a:pt x="101044" y="37361"/>
                  </a:lnTo>
                  <a:lnTo>
                    <a:pt x="108470" y="20549"/>
                  </a:lnTo>
                  <a:lnTo>
                    <a:pt x="121908" y="7617"/>
                  </a:lnTo>
                  <a:lnTo>
                    <a:pt x="130405" y="2531"/>
                  </a:lnTo>
                  <a:lnTo>
                    <a:pt x="149204" y="0"/>
                  </a:lnTo>
                  <a:lnTo>
                    <a:pt x="159131" y="962"/>
                  </a:lnTo>
                  <a:lnTo>
                    <a:pt x="176399" y="8271"/>
                  </a:lnTo>
                  <a:lnTo>
                    <a:pt x="191873" y="20488"/>
                  </a:lnTo>
                  <a:lnTo>
                    <a:pt x="212569" y="47097"/>
                  </a:lnTo>
                  <a:lnTo>
                    <a:pt x="234475" y="97920"/>
                  </a:lnTo>
                  <a:lnTo>
                    <a:pt x="242155" y="1608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66554" y="1663502"/>
              <a:ext cx="250223" cy="161126"/>
            </a:xfrm>
            <a:custGeom>
              <a:avLst/>
              <a:gdLst/>
              <a:ahLst/>
              <a:cxnLst/>
              <a:rect l="0" t="0" r="0" b="0"/>
              <a:pathLst>
                <a:path w="250223" h="161126">
                  <a:moveTo>
                    <a:pt x="13301" y="0"/>
                  </a:moveTo>
                  <a:lnTo>
                    <a:pt x="2122" y="11179"/>
                  </a:lnTo>
                  <a:lnTo>
                    <a:pt x="0" y="17981"/>
                  </a:lnTo>
                  <a:lnTo>
                    <a:pt x="2601" y="44322"/>
                  </a:lnTo>
                  <a:lnTo>
                    <a:pt x="20613" y="105479"/>
                  </a:lnTo>
                  <a:lnTo>
                    <a:pt x="32105" y="135758"/>
                  </a:lnTo>
                  <a:lnTo>
                    <a:pt x="43495" y="152364"/>
                  </a:lnTo>
                  <a:lnTo>
                    <a:pt x="50978" y="155388"/>
                  </a:lnTo>
                  <a:lnTo>
                    <a:pt x="59476" y="155065"/>
                  </a:lnTo>
                  <a:lnTo>
                    <a:pt x="68650" y="152510"/>
                  </a:lnTo>
                  <a:lnTo>
                    <a:pt x="74767" y="144957"/>
                  </a:lnTo>
                  <a:lnTo>
                    <a:pt x="81563" y="120967"/>
                  </a:lnTo>
                  <a:lnTo>
                    <a:pt x="87096" y="74501"/>
                  </a:lnTo>
                  <a:lnTo>
                    <a:pt x="89404" y="74234"/>
                  </a:lnTo>
                  <a:lnTo>
                    <a:pt x="143099" y="134963"/>
                  </a:lnTo>
                  <a:lnTo>
                    <a:pt x="172252" y="154243"/>
                  </a:lnTo>
                  <a:lnTo>
                    <a:pt x="182439" y="158981"/>
                  </a:lnTo>
                  <a:lnTo>
                    <a:pt x="203117" y="161125"/>
                  </a:lnTo>
                  <a:lnTo>
                    <a:pt x="213544" y="160059"/>
                  </a:lnTo>
                  <a:lnTo>
                    <a:pt x="231369" y="149516"/>
                  </a:lnTo>
                  <a:lnTo>
                    <a:pt x="239398" y="141792"/>
                  </a:lnTo>
                  <a:lnTo>
                    <a:pt x="248319" y="117611"/>
                  </a:lnTo>
                  <a:lnTo>
                    <a:pt x="250222" y="74232"/>
                  </a:lnTo>
                  <a:lnTo>
                    <a:pt x="24492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85181" y="170561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85181" y="15898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43109" y="1568746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58616"/>
                  </a:lnTo>
                  <a:lnTo>
                    <a:pt x="1169" y="113960"/>
                  </a:lnTo>
                  <a:lnTo>
                    <a:pt x="8333" y="176885"/>
                  </a:lnTo>
                  <a:lnTo>
                    <a:pt x="10095" y="234721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48352" y="1695088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8996" y="11452"/>
                  </a:lnTo>
                  <a:lnTo>
                    <a:pt x="49866" y="1915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48394" y="1495046"/>
              <a:ext cx="147399" cy="315856"/>
            </a:xfrm>
            <a:custGeom>
              <a:avLst/>
              <a:gdLst/>
              <a:ahLst/>
              <a:cxnLst/>
              <a:rect l="0" t="0" r="0" b="0"/>
              <a:pathLst>
                <a:path w="147399" h="315856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8333" y="147998"/>
                  </a:lnTo>
                  <a:lnTo>
                    <a:pt x="12997" y="197099"/>
                  </a:lnTo>
                  <a:lnTo>
                    <a:pt x="19464" y="255613"/>
                  </a:lnTo>
                  <a:lnTo>
                    <a:pt x="20742" y="301702"/>
                  </a:lnTo>
                  <a:lnTo>
                    <a:pt x="26604" y="261811"/>
                  </a:lnTo>
                  <a:lnTo>
                    <a:pt x="41288" y="231212"/>
                  </a:lnTo>
                  <a:lnTo>
                    <a:pt x="66046" y="205508"/>
                  </a:lnTo>
                  <a:lnTo>
                    <a:pt x="75616" y="202516"/>
                  </a:lnTo>
                  <a:lnTo>
                    <a:pt x="95608" y="205431"/>
                  </a:lnTo>
                  <a:lnTo>
                    <a:pt x="113072" y="217645"/>
                  </a:lnTo>
                  <a:lnTo>
                    <a:pt x="127463" y="235941"/>
                  </a:lnTo>
                  <a:lnTo>
                    <a:pt x="140972" y="271380"/>
                  </a:lnTo>
                  <a:lnTo>
                    <a:pt x="14739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14203" y="1629637"/>
              <a:ext cx="129031" cy="170737"/>
            </a:xfrm>
            <a:custGeom>
              <a:avLst/>
              <a:gdLst/>
              <a:ahLst/>
              <a:cxnLst/>
              <a:rect l="0" t="0" r="0" b="0"/>
              <a:pathLst>
                <a:path w="129031" h="170737">
                  <a:moveTo>
                    <a:pt x="23745" y="33865"/>
                  </a:moveTo>
                  <a:lnTo>
                    <a:pt x="15411" y="71343"/>
                  </a:lnTo>
                  <a:lnTo>
                    <a:pt x="13650" y="122767"/>
                  </a:lnTo>
                  <a:lnTo>
                    <a:pt x="11166" y="127058"/>
                  </a:lnTo>
                  <a:lnTo>
                    <a:pt x="7170" y="125239"/>
                  </a:lnTo>
                  <a:lnTo>
                    <a:pt x="2166" y="119348"/>
                  </a:lnTo>
                  <a:lnTo>
                    <a:pt x="0" y="111911"/>
                  </a:lnTo>
                  <a:lnTo>
                    <a:pt x="2103" y="59047"/>
                  </a:lnTo>
                  <a:lnTo>
                    <a:pt x="13693" y="24559"/>
                  </a:lnTo>
                  <a:lnTo>
                    <a:pt x="28636" y="9062"/>
                  </a:lnTo>
                  <a:lnTo>
                    <a:pt x="37534" y="3292"/>
                  </a:lnTo>
                  <a:lnTo>
                    <a:pt x="56780" y="0"/>
                  </a:lnTo>
                  <a:lnTo>
                    <a:pt x="66825" y="760"/>
                  </a:lnTo>
                  <a:lnTo>
                    <a:pt x="74692" y="4776"/>
                  </a:lnTo>
                  <a:lnTo>
                    <a:pt x="86552" y="18597"/>
                  </a:lnTo>
                  <a:lnTo>
                    <a:pt x="115796" y="74546"/>
                  </a:lnTo>
                  <a:lnTo>
                    <a:pt x="123148" y="97569"/>
                  </a:lnTo>
                  <a:lnTo>
                    <a:pt x="127868" y="144238"/>
                  </a:lnTo>
                  <a:lnTo>
                    <a:pt x="129030" y="1707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98577" y="1663502"/>
              <a:ext cx="148977" cy="152651"/>
            </a:xfrm>
            <a:custGeom>
              <a:avLst/>
              <a:gdLst/>
              <a:ahLst/>
              <a:cxnLst/>
              <a:rect l="0" t="0" r="0" b="0"/>
              <a:pathLst>
                <a:path w="148977" h="152651">
                  <a:moveTo>
                    <a:pt x="81526" y="0"/>
                  </a:moveTo>
                  <a:lnTo>
                    <a:pt x="57480" y="9575"/>
                  </a:lnTo>
                  <a:lnTo>
                    <a:pt x="21933" y="39403"/>
                  </a:lnTo>
                  <a:lnTo>
                    <a:pt x="6417" y="71077"/>
                  </a:lnTo>
                  <a:lnTo>
                    <a:pt x="0" y="110097"/>
                  </a:lnTo>
                  <a:lnTo>
                    <a:pt x="4738" y="131210"/>
                  </a:lnTo>
                  <a:lnTo>
                    <a:pt x="9277" y="140116"/>
                  </a:lnTo>
                  <a:lnTo>
                    <a:pt x="16983" y="146053"/>
                  </a:lnTo>
                  <a:lnTo>
                    <a:pt x="38023" y="152650"/>
                  </a:lnTo>
                  <a:lnTo>
                    <a:pt x="70586" y="150775"/>
                  </a:lnTo>
                  <a:lnTo>
                    <a:pt x="113030" y="131255"/>
                  </a:lnTo>
                  <a:lnTo>
                    <a:pt x="134133" y="118387"/>
                  </a:lnTo>
                  <a:lnTo>
                    <a:pt x="141164" y="109340"/>
                  </a:lnTo>
                  <a:lnTo>
                    <a:pt x="148976" y="86810"/>
                  </a:lnTo>
                  <a:lnTo>
                    <a:pt x="147785" y="53408"/>
                  </a:lnTo>
                  <a:lnTo>
                    <a:pt x="13416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48601" y="1568746"/>
              <a:ext cx="168457" cy="225194"/>
            </a:xfrm>
            <a:custGeom>
              <a:avLst/>
              <a:gdLst/>
              <a:ahLst/>
              <a:cxnLst/>
              <a:rect l="0" t="0" r="0" b="0"/>
              <a:pathLst>
                <a:path w="168457" h="225194">
                  <a:moveTo>
                    <a:pt x="0" y="31585"/>
                  </a:moveTo>
                  <a:lnTo>
                    <a:pt x="19128" y="93866"/>
                  </a:lnTo>
                  <a:lnTo>
                    <a:pt x="43119" y="147916"/>
                  </a:lnTo>
                  <a:lnTo>
                    <a:pt x="76171" y="202016"/>
                  </a:lnTo>
                  <a:lnTo>
                    <a:pt x="85716" y="221976"/>
                  </a:lnTo>
                  <a:lnTo>
                    <a:pt x="89899" y="225193"/>
                  </a:lnTo>
                  <a:lnTo>
                    <a:pt x="93858" y="223828"/>
                  </a:lnTo>
                  <a:lnTo>
                    <a:pt x="101376" y="212953"/>
                  </a:lnTo>
                  <a:lnTo>
                    <a:pt x="119270" y="161794"/>
                  </a:lnTo>
                  <a:lnTo>
                    <a:pt x="133351" y="102106"/>
                  </a:lnTo>
                  <a:lnTo>
                    <a:pt x="150907" y="4308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52948" y="1651153"/>
              <a:ext cx="153623" cy="138692"/>
            </a:xfrm>
            <a:custGeom>
              <a:avLst/>
              <a:gdLst/>
              <a:ahLst/>
              <a:cxnLst/>
              <a:rect l="0" t="0" r="0" b="0"/>
              <a:pathLst>
                <a:path w="153623" h="138692">
                  <a:moveTo>
                    <a:pt x="122036" y="86049"/>
                  </a:moveTo>
                  <a:lnTo>
                    <a:pt x="102908" y="33343"/>
                  </a:lnTo>
                  <a:lnTo>
                    <a:pt x="91698" y="17391"/>
                  </a:lnTo>
                  <a:lnTo>
                    <a:pt x="75797" y="5621"/>
                  </a:lnTo>
                  <a:lnTo>
                    <a:pt x="66644" y="845"/>
                  </a:lnTo>
                  <a:lnTo>
                    <a:pt x="57032" y="0"/>
                  </a:lnTo>
                  <a:lnTo>
                    <a:pt x="36993" y="5301"/>
                  </a:lnTo>
                  <a:lnTo>
                    <a:pt x="19508" y="18575"/>
                  </a:lnTo>
                  <a:lnTo>
                    <a:pt x="11571" y="27029"/>
                  </a:lnTo>
                  <a:lnTo>
                    <a:pt x="2751" y="48899"/>
                  </a:lnTo>
                  <a:lnTo>
                    <a:pt x="0" y="74217"/>
                  </a:lnTo>
                  <a:lnTo>
                    <a:pt x="2678" y="101067"/>
                  </a:lnTo>
                  <a:lnTo>
                    <a:pt x="10886" y="122359"/>
                  </a:lnTo>
                  <a:lnTo>
                    <a:pt x="16351" y="131313"/>
                  </a:lnTo>
                  <a:lnTo>
                    <a:pt x="23503" y="136112"/>
                  </a:lnTo>
                  <a:lnTo>
                    <a:pt x="40809" y="138325"/>
                  </a:lnTo>
                  <a:lnTo>
                    <a:pt x="47998" y="134937"/>
                  </a:lnTo>
                  <a:lnTo>
                    <a:pt x="59104" y="121815"/>
                  </a:lnTo>
                  <a:lnTo>
                    <a:pt x="83145" y="64434"/>
                  </a:lnTo>
                  <a:lnTo>
                    <a:pt x="86750" y="61111"/>
                  </a:lnTo>
                  <a:lnTo>
                    <a:pt x="90323" y="62405"/>
                  </a:lnTo>
                  <a:lnTo>
                    <a:pt x="140244" y="124599"/>
                  </a:lnTo>
                  <a:lnTo>
                    <a:pt x="153622" y="1386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69741" y="1621388"/>
              <a:ext cx="63172" cy="150697"/>
            </a:xfrm>
            <a:custGeom>
              <a:avLst/>
              <a:gdLst/>
              <a:ahLst/>
              <a:cxnLst/>
              <a:rect l="0" t="0" r="0" b="0"/>
              <a:pathLst>
                <a:path w="63172" h="150697">
                  <a:moveTo>
                    <a:pt x="0" y="52643"/>
                  </a:moveTo>
                  <a:lnTo>
                    <a:pt x="5590" y="114735"/>
                  </a:lnTo>
                  <a:lnTo>
                    <a:pt x="15619" y="150696"/>
                  </a:lnTo>
                  <a:lnTo>
                    <a:pt x="5841" y="117028"/>
                  </a:lnTo>
                  <a:lnTo>
                    <a:pt x="2324" y="66704"/>
                  </a:lnTo>
                  <a:lnTo>
                    <a:pt x="6102" y="43684"/>
                  </a:lnTo>
                  <a:lnTo>
                    <a:pt x="11087" y="34972"/>
                  </a:lnTo>
                  <a:lnTo>
                    <a:pt x="33701" y="1712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17140" y="1674031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89" y="58616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06611" y="15161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25752" y="1637608"/>
              <a:ext cx="154601" cy="152237"/>
            </a:xfrm>
            <a:custGeom>
              <a:avLst/>
              <a:gdLst/>
              <a:ahLst/>
              <a:cxnLst/>
              <a:rect l="0" t="0" r="0" b="0"/>
              <a:pathLst>
                <a:path w="154601" h="152237">
                  <a:moveTo>
                    <a:pt x="101958" y="57480"/>
                  </a:moveTo>
                  <a:lnTo>
                    <a:pt x="87304" y="13517"/>
                  </a:lnTo>
                  <a:lnTo>
                    <a:pt x="80490" y="7114"/>
                  </a:lnTo>
                  <a:lnTo>
                    <a:pt x="60441" y="0"/>
                  </a:lnTo>
                  <a:lnTo>
                    <a:pt x="39052" y="3077"/>
                  </a:lnTo>
                  <a:lnTo>
                    <a:pt x="28435" y="7173"/>
                  </a:lnTo>
                  <a:lnTo>
                    <a:pt x="13518" y="21083"/>
                  </a:lnTo>
                  <a:lnTo>
                    <a:pt x="7903" y="29706"/>
                  </a:lnTo>
                  <a:lnTo>
                    <a:pt x="0" y="64198"/>
                  </a:lnTo>
                  <a:lnTo>
                    <a:pt x="5735" y="109370"/>
                  </a:lnTo>
                  <a:lnTo>
                    <a:pt x="11619" y="130845"/>
                  </a:lnTo>
                  <a:lnTo>
                    <a:pt x="18335" y="137975"/>
                  </a:lnTo>
                  <a:lnTo>
                    <a:pt x="38276" y="145898"/>
                  </a:lnTo>
                  <a:lnTo>
                    <a:pt x="46635" y="143331"/>
                  </a:lnTo>
                  <a:lnTo>
                    <a:pt x="53378" y="136941"/>
                  </a:lnTo>
                  <a:lnTo>
                    <a:pt x="72605" y="98652"/>
                  </a:lnTo>
                  <a:lnTo>
                    <a:pt x="76540" y="95456"/>
                  </a:lnTo>
                  <a:lnTo>
                    <a:pt x="80334" y="96835"/>
                  </a:lnTo>
                  <a:lnTo>
                    <a:pt x="116480" y="131861"/>
                  </a:lnTo>
                  <a:lnTo>
                    <a:pt x="139016" y="146199"/>
                  </a:lnTo>
                  <a:lnTo>
                    <a:pt x="154600" y="152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69823" y="1442404"/>
              <a:ext cx="181211" cy="298557"/>
            </a:xfrm>
            <a:custGeom>
              <a:avLst/>
              <a:gdLst/>
              <a:ahLst/>
              <a:cxnLst/>
              <a:rect l="0" t="0" r="0" b="0"/>
              <a:pathLst>
                <a:path w="181211" h="298557">
                  <a:moveTo>
                    <a:pt x="0" y="0"/>
                  </a:moveTo>
                  <a:lnTo>
                    <a:pt x="3120" y="54144"/>
                  </a:lnTo>
                  <a:lnTo>
                    <a:pt x="14655" y="109091"/>
                  </a:lnTo>
                  <a:lnTo>
                    <a:pt x="27028" y="165005"/>
                  </a:lnTo>
                  <a:lnTo>
                    <a:pt x="29065" y="205908"/>
                  </a:lnTo>
                  <a:lnTo>
                    <a:pt x="22343" y="268187"/>
                  </a:lnTo>
                  <a:lnTo>
                    <a:pt x="23084" y="273548"/>
                  </a:lnTo>
                  <a:lnTo>
                    <a:pt x="24748" y="273612"/>
                  </a:lnTo>
                  <a:lnTo>
                    <a:pt x="27028" y="270145"/>
                  </a:lnTo>
                  <a:lnTo>
                    <a:pt x="36776" y="210793"/>
                  </a:lnTo>
                  <a:lnTo>
                    <a:pt x="51711" y="184640"/>
                  </a:lnTo>
                  <a:lnTo>
                    <a:pt x="60211" y="180415"/>
                  </a:lnTo>
                  <a:lnTo>
                    <a:pt x="82133" y="178840"/>
                  </a:lnTo>
                  <a:lnTo>
                    <a:pt x="120781" y="184531"/>
                  </a:lnTo>
                  <a:lnTo>
                    <a:pt x="144928" y="196657"/>
                  </a:lnTo>
                  <a:lnTo>
                    <a:pt x="165018" y="213745"/>
                  </a:lnTo>
                  <a:lnTo>
                    <a:pt x="177847" y="233038"/>
                  </a:lnTo>
                  <a:lnTo>
                    <a:pt x="181210" y="253311"/>
                  </a:lnTo>
                  <a:lnTo>
                    <a:pt x="180468" y="263630"/>
                  </a:lnTo>
                  <a:lnTo>
                    <a:pt x="175294" y="271680"/>
                  </a:lnTo>
                  <a:lnTo>
                    <a:pt x="157068" y="283743"/>
                  </a:lnTo>
                  <a:lnTo>
                    <a:pt x="120498" y="297111"/>
                  </a:lnTo>
                  <a:lnTo>
                    <a:pt x="96839" y="298556"/>
                  </a:lnTo>
                  <a:lnTo>
                    <a:pt x="4211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981044" y="1473989"/>
              <a:ext cx="20407" cy="294799"/>
            </a:xfrm>
            <a:custGeom>
              <a:avLst/>
              <a:gdLst/>
              <a:ahLst/>
              <a:cxnLst/>
              <a:rect l="0" t="0" r="0" b="0"/>
              <a:pathLst>
                <a:path w="20407" h="294799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45995"/>
                  </a:lnTo>
                  <a:lnTo>
                    <a:pt x="7741" y="199626"/>
                  </a:lnTo>
                  <a:lnTo>
                    <a:pt x="15045" y="258971"/>
                  </a:lnTo>
                  <a:lnTo>
                    <a:pt x="2040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67898" y="1588964"/>
              <a:ext cx="110347" cy="190353"/>
            </a:xfrm>
            <a:custGeom>
              <a:avLst/>
              <a:gdLst/>
              <a:ahLst/>
              <a:cxnLst/>
              <a:rect l="0" t="0" r="0" b="0"/>
              <a:pathLst>
                <a:path w="110347" h="190353">
                  <a:moveTo>
                    <a:pt x="38837" y="74538"/>
                  </a:moveTo>
                  <a:lnTo>
                    <a:pt x="91543" y="55410"/>
                  </a:lnTo>
                  <a:lnTo>
                    <a:pt x="107496" y="44200"/>
                  </a:lnTo>
                  <a:lnTo>
                    <a:pt x="110346" y="37935"/>
                  </a:lnTo>
                  <a:lnTo>
                    <a:pt x="109907" y="31419"/>
                  </a:lnTo>
                  <a:lnTo>
                    <a:pt x="107274" y="24735"/>
                  </a:lnTo>
                  <a:lnTo>
                    <a:pt x="86801" y="4150"/>
                  </a:lnTo>
                  <a:lnTo>
                    <a:pt x="77833" y="706"/>
                  </a:lnTo>
                  <a:lnTo>
                    <a:pt x="58508" y="0"/>
                  </a:lnTo>
                  <a:lnTo>
                    <a:pt x="27899" y="11769"/>
                  </a:lnTo>
                  <a:lnTo>
                    <a:pt x="13309" y="26753"/>
                  </a:lnTo>
                  <a:lnTo>
                    <a:pt x="7780" y="35663"/>
                  </a:lnTo>
                  <a:lnTo>
                    <a:pt x="0" y="76148"/>
                  </a:lnTo>
                  <a:lnTo>
                    <a:pt x="3284" y="119599"/>
                  </a:lnTo>
                  <a:lnTo>
                    <a:pt x="11728" y="141748"/>
                  </a:lnTo>
                  <a:lnTo>
                    <a:pt x="17254" y="150930"/>
                  </a:lnTo>
                  <a:lnTo>
                    <a:pt x="32754" y="164252"/>
                  </a:lnTo>
                  <a:lnTo>
                    <a:pt x="80951" y="190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41742" y="1431875"/>
              <a:ext cx="133533" cy="421141"/>
            </a:xfrm>
            <a:custGeom>
              <a:avLst/>
              <a:gdLst/>
              <a:ahLst/>
              <a:cxnLst/>
              <a:rect l="0" t="0" r="0" b="0"/>
              <a:pathLst>
                <a:path w="133533" h="421141">
                  <a:moveTo>
                    <a:pt x="133532" y="0"/>
                  </a:moveTo>
                  <a:lnTo>
                    <a:pt x="111176" y="5589"/>
                  </a:lnTo>
                  <a:lnTo>
                    <a:pt x="93960" y="17692"/>
                  </a:lnTo>
                  <a:lnTo>
                    <a:pt x="57828" y="56879"/>
                  </a:lnTo>
                  <a:lnTo>
                    <a:pt x="30338" y="111432"/>
                  </a:lnTo>
                  <a:lnTo>
                    <a:pt x="11806" y="172703"/>
                  </a:lnTo>
                  <a:lnTo>
                    <a:pt x="0" y="234199"/>
                  </a:lnTo>
                  <a:lnTo>
                    <a:pt x="771" y="285032"/>
                  </a:lnTo>
                  <a:lnTo>
                    <a:pt x="11512" y="343432"/>
                  </a:lnTo>
                  <a:lnTo>
                    <a:pt x="46483" y="401195"/>
                  </a:lnTo>
                  <a:lnTo>
                    <a:pt x="5983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67473" y="1615473"/>
              <a:ext cx="207844" cy="206085"/>
            </a:xfrm>
            <a:custGeom>
              <a:avLst/>
              <a:gdLst/>
              <a:ahLst/>
              <a:cxnLst/>
              <a:rect l="0" t="0" r="0" b="0"/>
              <a:pathLst>
                <a:path w="207844" h="206085">
                  <a:moveTo>
                    <a:pt x="134143" y="79615"/>
                  </a:moveTo>
                  <a:lnTo>
                    <a:pt x="113900" y="35652"/>
                  </a:lnTo>
                  <a:lnTo>
                    <a:pt x="94740" y="10957"/>
                  </a:lnTo>
                  <a:lnTo>
                    <a:pt x="74907" y="2307"/>
                  </a:lnTo>
                  <a:lnTo>
                    <a:pt x="63067" y="0"/>
                  </a:lnTo>
                  <a:lnTo>
                    <a:pt x="52834" y="1972"/>
                  </a:lnTo>
                  <a:lnTo>
                    <a:pt x="35225" y="13521"/>
                  </a:lnTo>
                  <a:lnTo>
                    <a:pt x="17747" y="39754"/>
                  </a:lnTo>
                  <a:lnTo>
                    <a:pt x="2530" y="81230"/>
                  </a:lnTo>
                  <a:lnTo>
                    <a:pt x="0" y="118568"/>
                  </a:lnTo>
                  <a:lnTo>
                    <a:pt x="7310" y="152378"/>
                  </a:lnTo>
                  <a:lnTo>
                    <a:pt x="30147" y="192124"/>
                  </a:lnTo>
                  <a:lnTo>
                    <a:pt x="36737" y="200244"/>
                  </a:lnTo>
                  <a:lnTo>
                    <a:pt x="45809" y="204488"/>
                  </a:lnTo>
                  <a:lnTo>
                    <a:pt x="68367" y="206084"/>
                  </a:lnTo>
                  <a:lnTo>
                    <a:pt x="87752" y="199774"/>
                  </a:lnTo>
                  <a:lnTo>
                    <a:pt x="96197" y="194816"/>
                  </a:lnTo>
                  <a:lnTo>
                    <a:pt x="108700" y="179948"/>
                  </a:lnTo>
                  <a:lnTo>
                    <a:pt x="126258" y="141808"/>
                  </a:lnTo>
                  <a:lnTo>
                    <a:pt x="136225" y="81681"/>
                  </a:lnTo>
                  <a:lnTo>
                    <a:pt x="139748" y="66495"/>
                  </a:lnTo>
                  <a:lnTo>
                    <a:pt x="139049" y="67359"/>
                  </a:lnTo>
                  <a:lnTo>
                    <a:pt x="137414" y="71444"/>
                  </a:lnTo>
                  <a:lnTo>
                    <a:pt x="140702" y="99551"/>
                  </a:lnTo>
                  <a:lnTo>
                    <a:pt x="154674" y="131925"/>
                  </a:lnTo>
                  <a:lnTo>
                    <a:pt x="201720" y="188902"/>
                  </a:lnTo>
                  <a:lnTo>
                    <a:pt x="207843" y="1954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085886" y="1668532"/>
              <a:ext cx="107943" cy="147230"/>
            </a:xfrm>
            <a:custGeom>
              <a:avLst/>
              <a:gdLst/>
              <a:ahLst/>
              <a:cxnLst/>
              <a:rect l="0" t="0" r="0" b="0"/>
              <a:pathLst>
                <a:path w="107943" h="147230">
                  <a:moveTo>
                    <a:pt x="0" y="47613"/>
                  </a:moveTo>
                  <a:lnTo>
                    <a:pt x="5589" y="106230"/>
                  </a:lnTo>
                  <a:lnTo>
                    <a:pt x="14654" y="141020"/>
                  </a:lnTo>
                  <a:lnTo>
                    <a:pt x="14449" y="146149"/>
                  </a:lnTo>
                  <a:lnTo>
                    <a:pt x="11972" y="147229"/>
                  </a:lnTo>
                  <a:lnTo>
                    <a:pt x="7981" y="145609"/>
                  </a:lnTo>
                  <a:lnTo>
                    <a:pt x="5320" y="139850"/>
                  </a:lnTo>
                  <a:lnTo>
                    <a:pt x="701" y="78447"/>
                  </a:lnTo>
                  <a:lnTo>
                    <a:pt x="5797" y="39981"/>
                  </a:lnTo>
                  <a:lnTo>
                    <a:pt x="20305" y="11946"/>
                  </a:lnTo>
                  <a:lnTo>
                    <a:pt x="28745" y="6288"/>
                  </a:lnTo>
                  <a:lnTo>
                    <a:pt x="50600" y="0"/>
                  </a:lnTo>
                  <a:lnTo>
                    <a:pt x="60640" y="663"/>
                  </a:lnTo>
                  <a:lnTo>
                    <a:pt x="78034" y="7639"/>
                  </a:lnTo>
                  <a:lnTo>
                    <a:pt x="90443" y="24777"/>
                  </a:lnTo>
                  <a:lnTo>
                    <a:pt x="107942" y="68318"/>
                  </a:lnTo>
                  <a:lnTo>
                    <a:pt x="106444" y="123360"/>
                  </a:lnTo>
                  <a:lnTo>
                    <a:pt x="105285" y="142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257463" y="1695088"/>
              <a:ext cx="112693" cy="105407"/>
            </a:xfrm>
            <a:custGeom>
              <a:avLst/>
              <a:gdLst/>
              <a:ahLst/>
              <a:cxnLst/>
              <a:rect l="0" t="0" r="0" b="0"/>
              <a:pathLst>
                <a:path w="112693" h="105407">
                  <a:moveTo>
                    <a:pt x="17936" y="0"/>
                  </a:moveTo>
                  <a:lnTo>
                    <a:pt x="6758" y="11178"/>
                  </a:lnTo>
                  <a:lnTo>
                    <a:pt x="1270" y="29144"/>
                  </a:lnTo>
                  <a:lnTo>
                    <a:pt x="0" y="51557"/>
                  </a:lnTo>
                  <a:lnTo>
                    <a:pt x="3335" y="73217"/>
                  </a:lnTo>
                  <a:lnTo>
                    <a:pt x="11836" y="91422"/>
                  </a:lnTo>
                  <a:lnTo>
                    <a:pt x="17379" y="99553"/>
                  </a:lnTo>
                  <a:lnTo>
                    <a:pt x="24584" y="103803"/>
                  </a:lnTo>
                  <a:lnTo>
                    <a:pt x="41948" y="105406"/>
                  </a:lnTo>
                  <a:lnTo>
                    <a:pt x="58243" y="99099"/>
                  </a:lnTo>
                  <a:lnTo>
                    <a:pt x="65864" y="94142"/>
                  </a:lnTo>
                  <a:lnTo>
                    <a:pt x="77452" y="79275"/>
                  </a:lnTo>
                  <a:lnTo>
                    <a:pt x="101843" y="26861"/>
                  </a:lnTo>
                  <a:lnTo>
                    <a:pt x="11269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412269" y="1683780"/>
              <a:ext cx="184151" cy="116594"/>
            </a:xfrm>
            <a:custGeom>
              <a:avLst/>
              <a:gdLst/>
              <a:ahLst/>
              <a:cxnLst/>
              <a:rect l="0" t="0" r="0" b="0"/>
              <a:pathLst>
                <a:path w="184151" h="116594">
                  <a:moveTo>
                    <a:pt x="0" y="53422"/>
                  </a:moveTo>
                  <a:lnTo>
                    <a:pt x="8334" y="90900"/>
                  </a:lnTo>
                  <a:lnTo>
                    <a:pt x="9553" y="105173"/>
                  </a:lnTo>
                  <a:lnTo>
                    <a:pt x="10400" y="51730"/>
                  </a:lnTo>
                  <a:lnTo>
                    <a:pt x="16711" y="28883"/>
                  </a:lnTo>
                  <a:lnTo>
                    <a:pt x="21669" y="19515"/>
                  </a:lnTo>
                  <a:lnTo>
                    <a:pt x="28484" y="14440"/>
                  </a:lnTo>
                  <a:lnTo>
                    <a:pt x="36537" y="12226"/>
                  </a:lnTo>
                  <a:lnTo>
                    <a:pt x="45415" y="11920"/>
                  </a:lnTo>
                  <a:lnTo>
                    <a:pt x="53673" y="15225"/>
                  </a:lnTo>
                  <a:lnTo>
                    <a:pt x="69089" y="28257"/>
                  </a:lnTo>
                  <a:lnTo>
                    <a:pt x="87304" y="57030"/>
                  </a:lnTo>
                  <a:lnTo>
                    <a:pt x="87999" y="39413"/>
                  </a:lnTo>
                  <a:lnTo>
                    <a:pt x="101464" y="18335"/>
                  </a:lnTo>
                  <a:lnTo>
                    <a:pt x="113725" y="4292"/>
                  </a:lnTo>
                  <a:lnTo>
                    <a:pt x="121440" y="782"/>
                  </a:lnTo>
                  <a:lnTo>
                    <a:pt x="139371" y="0"/>
                  </a:lnTo>
                  <a:lnTo>
                    <a:pt x="147896" y="3769"/>
                  </a:lnTo>
                  <a:lnTo>
                    <a:pt x="163608" y="17316"/>
                  </a:lnTo>
                  <a:lnTo>
                    <a:pt x="172150" y="38155"/>
                  </a:lnTo>
                  <a:lnTo>
                    <a:pt x="184150" y="92572"/>
                  </a:lnTo>
                  <a:lnTo>
                    <a:pt x="178984" y="116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654425" y="1505575"/>
              <a:ext cx="171577" cy="283001"/>
            </a:xfrm>
            <a:custGeom>
              <a:avLst/>
              <a:gdLst/>
              <a:ahLst/>
              <a:cxnLst/>
              <a:rect l="0" t="0" r="0" b="0"/>
              <a:pathLst>
                <a:path w="171577" h="283001">
                  <a:moveTo>
                    <a:pt x="21057" y="0"/>
                  </a:moveTo>
                  <a:lnTo>
                    <a:pt x="21057" y="58617"/>
                  </a:lnTo>
                  <a:lnTo>
                    <a:pt x="21057" y="113960"/>
                  </a:lnTo>
                  <a:lnTo>
                    <a:pt x="24177" y="173765"/>
                  </a:lnTo>
                  <a:lnTo>
                    <a:pt x="30122" y="225656"/>
                  </a:lnTo>
                  <a:lnTo>
                    <a:pt x="30127" y="272778"/>
                  </a:lnTo>
                  <a:lnTo>
                    <a:pt x="28273" y="273099"/>
                  </a:lnTo>
                  <a:lnTo>
                    <a:pt x="25868" y="269803"/>
                  </a:lnTo>
                  <a:lnTo>
                    <a:pt x="26314" y="256783"/>
                  </a:lnTo>
                  <a:lnTo>
                    <a:pt x="31582" y="240468"/>
                  </a:lnTo>
                  <a:lnTo>
                    <a:pt x="65777" y="178166"/>
                  </a:lnTo>
                  <a:lnTo>
                    <a:pt x="71927" y="167910"/>
                  </a:lnTo>
                  <a:lnTo>
                    <a:pt x="79537" y="162243"/>
                  </a:lnTo>
                  <a:lnTo>
                    <a:pt x="88120" y="159634"/>
                  </a:lnTo>
                  <a:lnTo>
                    <a:pt x="107014" y="159856"/>
                  </a:lnTo>
                  <a:lnTo>
                    <a:pt x="127111" y="163854"/>
                  </a:lnTo>
                  <a:lnTo>
                    <a:pt x="152566" y="178271"/>
                  </a:lnTo>
                  <a:lnTo>
                    <a:pt x="164512" y="193875"/>
                  </a:lnTo>
                  <a:lnTo>
                    <a:pt x="169337" y="202949"/>
                  </a:lnTo>
                  <a:lnTo>
                    <a:pt x="171576" y="222391"/>
                  </a:lnTo>
                  <a:lnTo>
                    <a:pt x="167503" y="241560"/>
                  </a:lnTo>
                  <a:lnTo>
                    <a:pt x="157893" y="257878"/>
                  </a:lnTo>
                  <a:lnTo>
                    <a:pt x="142704" y="269810"/>
                  </a:lnTo>
                  <a:lnTo>
                    <a:pt x="123085" y="277843"/>
                  </a:lnTo>
                  <a:lnTo>
                    <a:pt x="72363" y="283000"/>
                  </a:lnTo>
                  <a:lnTo>
                    <a:pt x="34308" y="28077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864995" y="1637344"/>
              <a:ext cx="165472" cy="173558"/>
            </a:xfrm>
            <a:custGeom>
              <a:avLst/>
              <a:gdLst/>
              <a:ahLst/>
              <a:cxnLst/>
              <a:rect l="0" t="0" r="0" b="0"/>
              <a:pathLst>
                <a:path w="165472" h="173558">
                  <a:moveTo>
                    <a:pt x="0" y="78801"/>
                  </a:moveTo>
                  <a:lnTo>
                    <a:pt x="27556" y="71565"/>
                  </a:lnTo>
                  <a:lnTo>
                    <a:pt x="83778" y="65803"/>
                  </a:lnTo>
                  <a:lnTo>
                    <a:pt x="134702" y="53746"/>
                  </a:lnTo>
                  <a:lnTo>
                    <a:pt x="162224" y="37972"/>
                  </a:lnTo>
                  <a:lnTo>
                    <a:pt x="165471" y="30525"/>
                  </a:lnTo>
                  <a:lnTo>
                    <a:pt x="165297" y="22050"/>
                  </a:lnTo>
                  <a:lnTo>
                    <a:pt x="162840" y="12891"/>
                  </a:lnTo>
                  <a:lnTo>
                    <a:pt x="156523" y="6785"/>
                  </a:lnTo>
                  <a:lnTo>
                    <a:pt x="137026" y="0"/>
                  </a:lnTo>
                  <a:lnTo>
                    <a:pt x="99742" y="1770"/>
                  </a:lnTo>
                  <a:lnTo>
                    <a:pt x="79035" y="9860"/>
                  </a:lnTo>
                  <a:lnTo>
                    <a:pt x="46677" y="34117"/>
                  </a:lnTo>
                  <a:lnTo>
                    <a:pt x="30468" y="60102"/>
                  </a:lnTo>
                  <a:lnTo>
                    <a:pt x="28359" y="82968"/>
                  </a:lnTo>
                  <a:lnTo>
                    <a:pt x="32491" y="106389"/>
                  </a:lnTo>
                  <a:lnTo>
                    <a:pt x="42127" y="124598"/>
                  </a:lnTo>
                  <a:lnTo>
                    <a:pt x="66294" y="148002"/>
                  </a:lnTo>
                  <a:lnTo>
                    <a:pt x="95682" y="164166"/>
                  </a:lnTo>
                  <a:lnTo>
                    <a:pt x="136870" y="1735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138735" y="1610860"/>
              <a:ext cx="136872" cy="157665"/>
            </a:xfrm>
            <a:custGeom>
              <a:avLst/>
              <a:gdLst/>
              <a:ahLst/>
              <a:cxnLst/>
              <a:rect l="0" t="0" r="0" b="0"/>
              <a:pathLst>
                <a:path w="136872" h="157665">
                  <a:moveTo>
                    <a:pt x="0" y="63171"/>
                  </a:moveTo>
                  <a:lnTo>
                    <a:pt x="17959" y="125451"/>
                  </a:lnTo>
                  <a:lnTo>
                    <a:pt x="25859" y="157533"/>
                  </a:lnTo>
                  <a:lnTo>
                    <a:pt x="25428" y="157664"/>
                  </a:lnTo>
                  <a:lnTo>
                    <a:pt x="14397" y="122364"/>
                  </a:lnTo>
                  <a:lnTo>
                    <a:pt x="12845" y="86689"/>
                  </a:lnTo>
                  <a:lnTo>
                    <a:pt x="16627" y="64264"/>
                  </a:lnTo>
                  <a:lnTo>
                    <a:pt x="30923" y="37499"/>
                  </a:lnTo>
                  <a:lnTo>
                    <a:pt x="46499" y="25245"/>
                  </a:lnTo>
                  <a:lnTo>
                    <a:pt x="85095" y="784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592412" y="2053057"/>
              <a:ext cx="180044" cy="309098"/>
            </a:xfrm>
            <a:custGeom>
              <a:avLst/>
              <a:gdLst/>
              <a:ahLst/>
              <a:cxnLst/>
              <a:rect l="0" t="0" r="0" b="0"/>
              <a:pathLst>
                <a:path w="180044" h="309098">
                  <a:moveTo>
                    <a:pt x="8334" y="0"/>
                  </a:moveTo>
                  <a:lnTo>
                    <a:pt x="0" y="48930"/>
                  </a:lnTo>
                  <a:lnTo>
                    <a:pt x="3828" y="108061"/>
                  </a:lnTo>
                  <a:lnTo>
                    <a:pt x="14679" y="165971"/>
                  </a:lnTo>
                  <a:lnTo>
                    <a:pt x="17623" y="215423"/>
                  </a:lnTo>
                  <a:lnTo>
                    <a:pt x="18495" y="265950"/>
                  </a:lnTo>
                  <a:lnTo>
                    <a:pt x="19923" y="302888"/>
                  </a:lnTo>
                  <a:lnTo>
                    <a:pt x="21909" y="303700"/>
                  </a:lnTo>
                  <a:lnTo>
                    <a:pt x="27236" y="295245"/>
                  </a:lnTo>
                  <a:lnTo>
                    <a:pt x="53646" y="234156"/>
                  </a:lnTo>
                  <a:lnTo>
                    <a:pt x="79156" y="204050"/>
                  </a:lnTo>
                  <a:lnTo>
                    <a:pt x="99082" y="195974"/>
                  </a:lnTo>
                  <a:lnTo>
                    <a:pt x="110946" y="193820"/>
                  </a:lnTo>
                  <a:lnTo>
                    <a:pt x="130368" y="197666"/>
                  </a:lnTo>
                  <a:lnTo>
                    <a:pt x="154456" y="212985"/>
                  </a:lnTo>
                  <a:lnTo>
                    <a:pt x="168034" y="226851"/>
                  </a:lnTo>
                  <a:lnTo>
                    <a:pt x="177967" y="244712"/>
                  </a:lnTo>
                  <a:lnTo>
                    <a:pt x="180043" y="264348"/>
                  </a:lnTo>
                  <a:lnTo>
                    <a:pt x="178958" y="274498"/>
                  </a:lnTo>
                  <a:lnTo>
                    <a:pt x="174726" y="282434"/>
                  </a:lnTo>
                  <a:lnTo>
                    <a:pt x="160665" y="294372"/>
                  </a:lnTo>
                  <a:lnTo>
                    <a:pt x="133017" y="307670"/>
                  </a:lnTo>
                  <a:lnTo>
                    <a:pt x="109762" y="309097"/>
                  </a:lnTo>
                  <a:lnTo>
                    <a:pt x="62294" y="300482"/>
                  </a:lnTo>
                  <a:lnTo>
                    <a:pt x="29391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832373" y="2253098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0" y="0"/>
                  </a:moveTo>
                  <a:lnTo>
                    <a:pt x="9575" y="24047"/>
                  </a:lnTo>
                  <a:lnTo>
                    <a:pt x="42114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32373" y="2210984"/>
              <a:ext cx="105286" cy="284270"/>
            </a:xfrm>
            <a:custGeom>
              <a:avLst/>
              <a:gdLst/>
              <a:ahLst/>
              <a:cxnLst/>
              <a:rect l="0" t="0" r="0" b="0"/>
              <a:pathLst>
                <a:path w="105286" h="284270">
                  <a:moveTo>
                    <a:pt x="105285" y="0"/>
                  </a:moveTo>
                  <a:lnTo>
                    <a:pt x="87326" y="53875"/>
                  </a:lnTo>
                  <a:lnTo>
                    <a:pt x="64546" y="111037"/>
                  </a:lnTo>
                  <a:lnTo>
                    <a:pt x="46588" y="164220"/>
                  </a:lnTo>
                  <a:lnTo>
                    <a:pt x="28203" y="220541"/>
                  </a:lnTo>
                  <a:lnTo>
                    <a:pt x="10545" y="26742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69285" y="2200455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0"/>
                  </a:moveTo>
                  <a:lnTo>
                    <a:pt x="9878" y="16768"/>
                  </a:lnTo>
                  <a:lnTo>
                    <a:pt x="2926" y="49552"/>
                  </a:lnTo>
                  <a:lnTo>
                    <a:pt x="385" y="10385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27171" y="206358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295626" y="2032000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0" y="0"/>
                  </a:moveTo>
                  <a:lnTo>
                    <a:pt x="0" y="52050"/>
                  </a:lnTo>
                  <a:lnTo>
                    <a:pt x="0" y="105109"/>
                  </a:lnTo>
                  <a:lnTo>
                    <a:pt x="3120" y="154756"/>
                  </a:lnTo>
                  <a:lnTo>
                    <a:pt x="9066" y="213453"/>
                  </a:lnTo>
                  <a:lnTo>
                    <a:pt x="10529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232455" y="2116227"/>
              <a:ext cx="147401" cy="10530"/>
            </a:xfrm>
            <a:custGeom>
              <a:avLst/>
              <a:gdLst/>
              <a:ahLst/>
              <a:cxnLst/>
              <a:rect l="0" t="0" r="0" b="0"/>
              <a:pathLst>
                <a:path w="147401" h="10530">
                  <a:moveTo>
                    <a:pt x="147400" y="0"/>
                  </a:moveTo>
                  <a:lnTo>
                    <a:pt x="104708" y="3120"/>
                  </a:lnTo>
                  <a:lnTo>
                    <a:pt x="45331" y="955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439440" y="2147813"/>
              <a:ext cx="87814" cy="126343"/>
            </a:xfrm>
            <a:custGeom>
              <a:avLst/>
              <a:gdLst/>
              <a:ahLst/>
              <a:cxnLst/>
              <a:rect l="0" t="0" r="0" b="0"/>
              <a:pathLst>
                <a:path w="87814" h="126343">
                  <a:moveTo>
                    <a:pt x="87813" y="0"/>
                  </a:moveTo>
                  <a:lnTo>
                    <a:pt x="45122" y="3120"/>
                  </a:lnTo>
                  <a:lnTo>
                    <a:pt x="13943" y="14573"/>
                  </a:lnTo>
                  <a:lnTo>
                    <a:pt x="3471" y="20244"/>
                  </a:lnTo>
                  <a:lnTo>
                    <a:pt x="0" y="26364"/>
                  </a:lnTo>
                  <a:lnTo>
                    <a:pt x="1195" y="32784"/>
                  </a:lnTo>
                  <a:lnTo>
                    <a:pt x="5501" y="39403"/>
                  </a:lnTo>
                  <a:lnTo>
                    <a:pt x="22765" y="49878"/>
                  </a:lnTo>
                  <a:lnTo>
                    <a:pt x="52552" y="65472"/>
                  </a:lnTo>
                  <a:lnTo>
                    <a:pt x="67462" y="79401"/>
                  </a:lnTo>
                  <a:lnTo>
                    <a:pt x="77988" y="97291"/>
                  </a:lnTo>
                  <a:lnTo>
                    <a:pt x="78924" y="105805"/>
                  </a:lnTo>
                  <a:lnTo>
                    <a:pt x="73724" y="121504"/>
                  </a:lnTo>
                  <a:lnTo>
                    <a:pt x="65552" y="125456"/>
                  </a:lnTo>
                  <a:lnTo>
                    <a:pt x="358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596539" y="2146873"/>
              <a:ext cx="96005" cy="137811"/>
            </a:xfrm>
            <a:custGeom>
              <a:avLst/>
              <a:gdLst/>
              <a:ahLst/>
              <a:cxnLst/>
              <a:rect l="0" t="0" r="0" b="0"/>
              <a:pathLst>
                <a:path w="96005" h="137811">
                  <a:moveTo>
                    <a:pt x="14943" y="64111"/>
                  </a:moveTo>
                  <a:lnTo>
                    <a:pt x="41329" y="48470"/>
                  </a:lnTo>
                  <a:lnTo>
                    <a:pt x="84149" y="29783"/>
                  </a:lnTo>
                  <a:lnTo>
                    <a:pt x="92666" y="23678"/>
                  </a:lnTo>
                  <a:lnTo>
                    <a:pt x="96004" y="17268"/>
                  </a:lnTo>
                  <a:lnTo>
                    <a:pt x="95890" y="10656"/>
                  </a:lnTo>
                  <a:lnTo>
                    <a:pt x="93474" y="3908"/>
                  </a:lnTo>
                  <a:lnTo>
                    <a:pt x="88354" y="579"/>
                  </a:lnTo>
                  <a:lnTo>
                    <a:pt x="73306" y="0"/>
                  </a:lnTo>
                  <a:lnTo>
                    <a:pt x="35050" y="10330"/>
                  </a:lnTo>
                  <a:lnTo>
                    <a:pt x="14521" y="21101"/>
                  </a:lnTo>
                  <a:lnTo>
                    <a:pt x="7642" y="29588"/>
                  </a:lnTo>
                  <a:lnTo>
                    <a:pt x="0" y="51497"/>
                  </a:lnTo>
                  <a:lnTo>
                    <a:pt x="1286" y="84550"/>
                  </a:lnTo>
                  <a:lnTo>
                    <a:pt x="12383" y="102831"/>
                  </a:lnTo>
                  <a:lnTo>
                    <a:pt x="29002" y="123157"/>
                  </a:lnTo>
                  <a:lnTo>
                    <a:pt x="35999" y="1378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780130" y="2042528"/>
              <a:ext cx="10337" cy="252685"/>
            </a:xfrm>
            <a:custGeom>
              <a:avLst/>
              <a:gdLst/>
              <a:ahLst/>
              <a:cxnLst/>
              <a:rect l="0" t="0" r="0" b="0"/>
              <a:pathLst>
                <a:path w="10337" h="252685">
                  <a:moveTo>
                    <a:pt x="10336" y="0"/>
                  </a:moveTo>
                  <a:lnTo>
                    <a:pt x="2003" y="48931"/>
                  </a:lnTo>
                  <a:lnTo>
                    <a:pt x="458" y="96776"/>
                  </a:lnTo>
                  <a:lnTo>
                    <a:pt x="0" y="147997"/>
                  </a:lnTo>
                  <a:lnTo>
                    <a:pt x="5435" y="206529"/>
                  </a:lnTo>
                  <a:lnTo>
                    <a:pt x="1033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891061" y="2042528"/>
              <a:ext cx="88919" cy="242156"/>
            </a:xfrm>
            <a:custGeom>
              <a:avLst/>
              <a:gdLst/>
              <a:ahLst/>
              <a:cxnLst/>
              <a:rect l="0" t="0" r="0" b="0"/>
              <a:pathLst>
                <a:path w="88919" h="242156">
                  <a:moveTo>
                    <a:pt x="46804" y="242155"/>
                  </a:moveTo>
                  <a:lnTo>
                    <a:pt x="32150" y="183539"/>
                  </a:lnTo>
                  <a:lnTo>
                    <a:pt x="15137" y="126942"/>
                  </a:lnTo>
                  <a:lnTo>
                    <a:pt x="0" y="66543"/>
                  </a:lnTo>
                  <a:lnTo>
                    <a:pt x="1826" y="43613"/>
                  </a:lnTo>
                  <a:lnTo>
                    <a:pt x="9656" y="24843"/>
                  </a:lnTo>
                  <a:lnTo>
                    <a:pt x="15020" y="16562"/>
                  </a:lnTo>
                  <a:lnTo>
                    <a:pt x="23275" y="11041"/>
                  </a:lnTo>
                  <a:lnTo>
                    <a:pt x="54910" y="3271"/>
                  </a:lnTo>
                  <a:lnTo>
                    <a:pt x="889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853637" y="2189927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30371" y="7236"/>
                  </a:lnTo>
                  <a:lnTo>
                    <a:pt x="74149" y="9878"/>
                  </a:lnTo>
                  <a:lnTo>
                    <a:pt x="15484" y="176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623752" y="3247022"/>
            <a:ext cx="208000" cy="333502"/>
          </a:xfrm>
          <a:custGeom>
            <a:avLst/>
            <a:gdLst/>
            <a:ahLst/>
            <a:cxnLst/>
            <a:rect l="0" t="0" r="0" b="0"/>
            <a:pathLst>
              <a:path w="208000" h="333502">
                <a:moveTo>
                  <a:pt x="207999" y="79983"/>
                </a:moveTo>
                <a:lnTo>
                  <a:pt x="187755" y="36020"/>
                </a:lnTo>
                <a:lnTo>
                  <a:pt x="163006" y="11325"/>
                </a:lnTo>
                <a:lnTo>
                  <a:pt x="137309" y="2675"/>
                </a:lnTo>
                <a:lnTo>
                  <a:pt x="108731" y="0"/>
                </a:lnTo>
                <a:lnTo>
                  <a:pt x="84331" y="2711"/>
                </a:lnTo>
                <a:lnTo>
                  <a:pt x="64908" y="10935"/>
                </a:lnTo>
                <a:lnTo>
                  <a:pt x="56453" y="16403"/>
                </a:lnTo>
                <a:lnTo>
                  <a:pt x="43939" y="31838"/>
                </a:lnTo>
                <a:lnTo>
                  <a:pt x="18872" y="90906"/>
                </a:lnTo>
                <a:lnTo>
                  <a:pt x="2159" y="144376"/>
                </a:lnTo>
                <a:lnTo>
                  <a:pt x="0" y="181990"/>
                </a:lnTo>
                <a:lnTo>
                  <a:pt x="12268" y="243068"/>
                </a:lnTo>
                <a:lnTo>
                  <a:pt x="26833" y="288322"/>
                </a:lnTo>
                <a:lnTo>
                  <a:pt x="45656" y="313418"/>
                </a:lnTo>
                <a:lnTo>
                  <a:pt x="63317" y="328401"/>
                </a:lnTo>
                <a:lnTo>
                  <a:pt x="85984" y="333501"/>
                </a:lnTo>
                <a:lnTo>
                  <a:pt x="110486" y="330698"/>
                </a:lnTo>
                <a:lnTo>
                  <a:pt x="172662" y="305188"/>
                </a:lnTo>
                <a:lnTo>
                  <a:pt x="186942" y="2905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5032621" y="1895129"/>
            <a:ext cx="261540" cy="558011"/>
          </a:xfrm>
          <a:custGeom>
            <a:avLst/>
            <a:gdLst/>
            <a:ahLst/>
            <a:cxnLst/>
            <a:rect l="0" t="0" r="0" b="0"/>
            <a:pathLst>
              <a:path w="261540" h="558011">
                <a:moveTo>
                  <a:pt x="0" y="0"/>
                </a:moveTo>
                <a:lnTo>
                  <a:pt x="50995" y="59329"/>
                </a:lnTo>
                <a:lnTo>
                  <a:pt x="102946" y="116401"/>
                </a:lnTo>
                <a:lnTo>
                  <a:pt x="155527" y="179036"/>
                </a:lnTo>
                <a:lnTo>
                  <a:pt x="199942" y="238870"/>
                </a:lnTo>
                <a:lnTo>
                  <a:pt x="227795" y="286740"/>
                </a:lnTo>
                <a:lnTo>
                  <a:pt x="254736" y="347549"/>
                </a:lnTo>
                <a:lnTo>
                  <a:pt x="261539" y="407037"/>
                </a:lnTo>
                <a:lnTo>
                  <a:pt x="257293" y="468917"/>
                </a:lnTo>
                <a:lnTo>
                  <a:pt x="248493" y="489557"/>
                </a:lnTo>
                <a:lnTo>
                  <a:pt x="216442" y="546917"/>
                </a:lnTo>
                <a:lnTo>
                  <a:pt x="210570" y="55801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10"/>
          <p:cNvGrpSpPr/>
          <p:nvPr/>
        </p:nvGrpSpPr>
        <p:grpSpPr>
          <a:xfrm>
            <a:off x="863336" y="3158549"/>
            <a:ext cx="1937245" cy="494840"/>
            <a:chOff x="863336" y="3158549"/>
            <a:chExt cx="1937245" cy="494840"/>
          </a:xfrm>
        </p:grpSpPr>
        <p:sp>
          <p:nvSpPr>
            <p:cNvPr id="94" name="Freeform 93"/>
            <p:cNvSpPr/>
            <p:nvPr/>
          </p:nvSpPr>
          <p:spPr>
            <a:xfrm>
              <a:off x="920592" y="3411233"/>
              <a:ext cx="135498" cy="132038"/>
            </a:xfrm>
            <a:custGeom>
              <a:avLst/>
              <a:gdLst/>
              <a:ahLst/>
              <a:cxnLst/>
              <a:rect l="0" t="0" r="0" b="0"/>
              <a:pathLst>
                <a:path w="135498" h="132038">
                  <a:moveTo>
                    <a:pt x="79615" y="0"/>
                  </a:moveTo>
                  <a:lnTo>
                    <a:pt x="26910" y="19128"/>
                  </a:lnTo>
                  <a:lnTo>
                    <a:pt x="10957" y="30338"/>
                  </a:lnTo>
                  <a:lnTo>
                    <a:pt x="2307" y="49358"/>
                  </a:lnTo>
                  <a:lnTo>
                    <a:pt x="0" y="60982"/>
                  </a:lnTo>
                  <a:lnTo>
                    <a:pt x="3676" y="83255"/>
                  </a:lnTo>
                  <a:lnTo>
                    <a:pt x="14279" y="103683"/>
                  </a:lnTo>
                  <a:lnTo>
                    <a:pt x="30689" y="120560"/>
                  </a:lnTo>
                  <a:lnTo>
                    <a:pt x="52801" y="129621"/>
                  </a:lnTo>
                  <a:lnTo>
                    <a:pt x="65248" y="132037"/>
                  </a:lnTo>
                  <a:lnTo>
                    <a:pt x="85318" y="128483"/>
                  </a:lnTo>
                  <a:lnTo>
                    <a:pt x="109771" y="113328"/>
                  </a:lnTo>
                  <a:lnTo>
                    <a:pt x="123433" y="99501"/>
                  </a:lnTo>
                  <a:lnTo>
                    <a:pt x="133405" y="81657"/>
                  </a:lnTo>
                  <a:lnTo>
                    <a:pt x="135497" y="62029"/>
                  </a:lnTo>
                  <a:lnTo>
                    <a:pt x="131357" y="42776"/>
                  </a:lnTo>
                  <a:lnTo>
                    <a:pt x="121719" y="26420"/>
                  </a:lnTo>
                  <a:lnTo>
                    <a:pt x="109636" y="17591"/>
                  </a:lnTo>
                  <a:lnTo>
                    <a:pt x="9014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122401" y="3377198"/>
              <a:ext cx="88703" cy="160378"/>
            </a:xfrm>
            <a:custGeom>
              <a:avLst/>
              <a:gdLst/>
              <a:ahLst/>
              <a:cxnLst/>
              <a:rect l="0" t="0" r="0" b="0"/>
              <a:pathLst>
                <a:path w="88703" h="160378">
                  <a:moveTo>
                    <a:pt x="14676" y="76149"/>
                  </a:moveTo>
                  <a:lnTo>
                    <a:pt x="67381" y="57021"/>
                  </a:lnTo>
                  <a:lnTo>
                    <a:pt x="83334" y="45810"/>
                  </a:lnTo>
                  <a:lnTo>
                    <a:pt x="87355" y="38376"/>
                  </a:lnTo>
                  <a:lnTo>
                    <a:pt x="88702" y="20756"/>
                  </a:lnTo>
                  <a:lnTo>
                    <a:pt x="85084" y="13484"/>
                  </a:lnTo>
                  <a:lnTo>
                    <a:pt x="71705" y="2284"/>
                  </a:lnTo>
                  <a:lnTo>
                    <a:pt x="63224" y="0"/>
                  </a:lnTo>
                  <a:lnTo>
                    <a:pt x="44442" y="581"/>
                  </a:lnTo>
                  <a:lnTo>
                    <a:pt x="36860" y="4713"/>
                  </a:lnTo>
                  <a:lnTo>
                    <a:pt x="25315" y="18663"/>
                  </a:lnTo>
                  <a:lnTo>
                    <a:pt x="956" y="76648"/>
                  </a:lnTo>
                  <a:lnTo>
                    <a:pt x="0" y="97428"/>
                  </a:lnTo>
                  <a:lnTo>
                    <a:pt x="4644" y="117192"/>
                  </a:lnTo>
                  <a:lnTo>
                    <a:pt x="14507" y="133774"/>
                  </a:lnTo>
                  <a:lnTo>
                    <a:pt x="29809" y="145824"/>
                  </a:lnTo>
                  <a:lnTo>
                    <a:pt x="67319" y="160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286558" y="3253305"/>
              <a:ext cx="71619" cy="263214"/>
            </a:xfrm>
            <a:custGeom>
              <a:avLst/>
              <a:gdLst/>
              <a:ahLst/>
              <a:cxnLst/>
              <a:rect l="0" t="0" r="0" b="0"/>
              <a:pathLst>
                <a:path w="71619" h="263214">
                  <a:moveTo>
                    <a:pt x="71618" y="263213"/>
                  </a:moveTo>
                  <a:lnTo>
                    <a:pt x="55977" y="245232"/>
                  </a:lnTo>
                  <a:lnTo>
                    <a:pt x="36774" y="193471"/>
                  </a:lnTo>
                  <a:lnTo>
                    <a:pt x="19008" y="137392"/>
                  </a:lnTo>
                  <a:lnTo>
                    <a:pt x="2602" y="83127"/>
                  </a:lnTo>
                  <a:lnTo>
                    <a:pt x="0" y="57613"/>
                  </a:lnTo>
                  <a:lnTo>
                    <a:pt x="5082" y="36914"/>
                  </a:lnTo>
                  <a:lnTo>
                    <a:pt x="9713" y="28119"/>
                  </a:lnTo>
                  <a:lnTo>
                    <a:pt x="24217" y="15227"/>
                  </a:lnTo>
                  <a:lnTo>
                    <a:pt x="45875" y="4512"/>
                  </a:lnTo>
                  <a:lnTo>
                    <a:pt x="610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295005" y="339017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408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458778" y="3242777"/>
              <a:ext cx="67855" cy="231628"/>
            </a:xfrm>
            <a:custGeom>
              <a:avLst/>
              <a:gdLst/>
              <a:ahLst/>
              <a:cxnLst/>
              <a:rect l="0" t="0" r="0" b="0"/>
              <a:pathLst>
                <a:path w="67855" h="231628">
                  <a:moveTo>
                    <a:pt x="57325" y="231627"/>
                  </a:moveTo>
                  <a:lnTo>
                    <a:pt x="39367" y="177752"/>
                  </a:lnTo>
                  <a:lnTo>
                    <a:pt x="18685" y="115705"/>
                  </a:lnTo>
                  <a:lnTo>
                    <a:pt x="0" y="52633"/>
                  </a:lnTo>
                  <a:lnTo>
                    <a:pt x="1822" y="31581"/>
                  </a:lnTo>
                  <a:lnTo>
                    <a:pt x="6285" y="23394"/>
                  </a:lnTo>
                  <a:lnTo>
                    <a:pt x="20603" y="11177"/>
                  </a:lnTo>
                  <a:lnTo>
                    <a:pt x="38664" y="4967"/>
                  </a:lnTo>
                  <a:lnTo>
                    <a:pt x="678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442404" y="3390176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6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626328" y="3358590"/>
              <a:ext cx="16118" cy="105286"/>
            </a:xfrm>
            <a:custGeom>
              <a:avLst/>
              <a:gdLst/>
              <a:ahLst/>
              <a:cxnLst/>
              <a:rect l="0" t="0" r="0" b="0"/>
              <a:pathLst>
                <a:path w="16118" h="1052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3464" y="88761"/>
                  </a:lnTo>
                  <a:lnTo>
                    <a:pt x="1611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631917" y="3284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729654" y="3321416"/>
              <a:ext cx="81248" cy="135629"/>
            </a:xfrm>
            <a:custGeom>
              <a:avLst/>
              <a:gdLst/>
              <a:ahLst/>
              <a:cxnLst/>
              <a:rect l="0" t="0" r="0" b="0"/>
              <a:pathLst>
                <a:path w="81248" h="135629">
                  <a:moveTo>
                    <a:pt x="60190" y="5589"/>
                  </a:moveTo>
                  <a:lnTo>
                    <a:pt x="43423" y="0"/>
                  </a:lnTo>
                  <a:lnTo>
                    <a:pt x="36144" y="693"/>
                  </a:lnTo>
                  <a:lnTo>
                    <a:pt x="21817" y="7702"/>
                  </a:lnTo>
                  <a:lnTo>
                    <a:pt x="10770" y="21736"/>
                  </a:lnTo>
                  <a:lnTo>
                    <a:pt x="3131" y="40841"/>
                  </a:lnTo>
                  <a:lnTo>
                    <a:pt x="0" y="76735"/>
                  </a:lnTo>
                  <a:lnTo>
                    <a:pt x="3413" y="99211"/>
                  </a:lnTo>
                  <a:lnTo>
                    <a:pt x="8301" y="107778"/>
                  </a:lnTo>
                  <a:lnTo>
                    <a:pt x="23090" y="120416"/>
                  </a:lnTo>
                  <a:lnTo>
                    <a:pt x="51147" y="134108"/>
                  </a:lnTo>
                  <a:lnTo>
                    <a:pt x="65140" y="135628"/>
                  </a:lnTo>
                  <a:lnTo>
                    <a:pt x="81247" y="13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95129" y="3369119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14654" y="58617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884601" y="3263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014986" y="3357310"/>
              <a:ext cx="80512" cy="117095"/>
            </a:xfrm>
            <a:custGeom>
              <a:avLst/>
              <a:gdLst/>
              <a:ahLst/>
              <a:cxnLst/>
              <a:rect l="0" t="0" r="0" b="0"/>
              <a:pathLst>
                <a:path w="80512" h="117095">
                  <a:moveTo>
                    <a:pt x="6485" y="74980"/>
                  </a:moveTo>
                  <a:lnTo>
                    <a:pt x="59190" y="55852"/>
                  </a:lnTo>
                  <a:lnTo>
                    <a:pt x="75143" y="44642"/>
                  </a:lnTo>
                  <a:lnTo>
                    <a:pt x="79163" y="37207"/>
                  </a:lnTo>
                  <a:lnTo>
                    <a:pt x="80511" y="19587"/>
                  </a:lnTo>
                  <a:lnTo>
                    <a:pt x="75723" y="12315"/>
                  </a:lnTo>
                  <a:lnTo>
                    <a:pt x="57924" y="1116"/>
                  </a:lnTo>
                  <a:lnTo>
                    <a:pt x="48967" y="0"/>
                  </a:lnTo>
                  <a:lnTo>
                    <a:pt x="32775" y="5001"/>
                  </a:lnTo>
                  <a:lnTo>
                    <a:pt x="10505" y="20970"/>
                  </a:lnTo>
                  <a:lnTo>
                    <a:pt x="2423" y="40057"/>
                  </a:lnTo>
                  <a:lnTo>
                    <a:pt x="0" y="62968"/>
                  </a:lnTo>
                  <a:lnTo>
                    <a:pt x="2823" y="84849"/>
                  </a:lnTo>
                  <a:lnTo>
                    <a:pt x="7553" y="93258"/>
                  </a:lnTo>
                  <a:lnTo>
                    <a:pt x="22168" y="105720"/>
                  </a:lnTo>
                  <a:lnTo>
                    <a:pt x="37242" y="112039"/>
                  </a:lnTo>
                  <a:lnTo>
                    <a:pt x="59128" y="117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160506" y="3333710"/>
              <a:ext cx="124178" cy="151223"/>
            </a:xfrm>
            <a:custGeom>
              <a:avLst/>
              <a:gdLst/>
              <a:ahLst/>
              <a:cxnLst/>
              <a:rect l="0" t="0" r="0" b="0"/>
              <a:pathLst>
                <a:path w="124178" h="151223">
                  <a:moveTo>
                    <a:pt x="8364" y="35409"/>
                  </a:moveTo>
                  <a:lnTo>
                    <a:pt x="11484" y="78101"/>
                  </a:lnTo>
                  <a:lnTo>
                    <a:pt x="23018" y="119751"/>
                  </a:lnTo>
                  <a:lnTo>
                    <a:pt x="22813" y="123223"/>
                  </a:lnTo>
                  <a:lnTo>
                    <a:pt x="20336" y="122027"/>
                  </a:lnTo>
                  <a:lnTo>
                    <a:pt x="16346" y="117721"/>
                  </a:lnTo>
                  <a:lnTo>
                    <a:pt x="5140" y="89303"/>
                  </a:lnTo>
                  <a:lnTo>
                    <a:pt x="0" y="51248"/>
                  </a:lnTo>
                  <a:lnTo>
                    <a:pt x="4066" y="15925"/>
                  </a:lnTo>
                  <a:lnTo>
                    <a:pt x="10178" y="8382"/>
                  </a:lnTo>
                  <a:lnTo>
                    <a:pt x="29447" y="0"/>
                  </a:lnTo>
                  <a:lnTo>
                    <a:pt x="50490" y="2514"/>
                  </a:lnTo>
                  <a:lnTo>
                    <a:pt x="61014" y="6460"/>
                  </a:lnTo>
                  <a:lnTo>
                    <a:pt x="75828" y="20203"/>
                  </a:lnTo>
                  <a:lnTo>
                    <a:pt x="94870" y="57622"/>
                  </a:lnTo>
                  <a:lnTo>
                    <a:pt x="113487" y="117594"/>
                  </a:lnTo>
                  <a:lnTo>
                    <a:pt x="124177" y="1512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337326" y="3158549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5589" y="58617"/>
                  </a:lnTo>
                  <a:lnTo>
                    <a:pt x="10723" y="118857"/>
                  </a:lnTo>
                  <a:lnTo>
                    <a:pt x="25054" y="177999"/>
                  </a:lnTo>
                  <a:lnTo>
                    <a:pt x="38701" y="237715"/>
                  </a:lnTo>
                  <a:lnTo>
                    <a:pt x="49542" y="293357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295212" y="327436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0"/>
                  </a:lnTo>
                  <a:lnTo>
                    <a:pt x="50123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63336" y="3527046"/>
              <a:ext cx="1558219" cy="126343"/>
            </a:xfrm>
            <a:custGeom>
              <a:avLst/>
              <a:gdLst/>
              <a:ahLst/>
              <a:cxnLst/>
              <a:rect l="0" t="0" r="0" b="0"/>
              <a:pathLst>
                <a:path w="1558219" h="126343">
                  <a:moveTo>
                    <a:pt x="1558218" y="0"/>
                  </a:moveTo>
                  <a:lnTo>
                    <a:pt x="1509287" y="0"/>
                  </a:lnTo>
                  <a:lnTo>
                    <a:pt x="1461442" y="0"/>
                  </a:lnTo>
                  <a:lnTo>
                    <a:pt x="1410220" y="0"/>
                  </a:lnTo>
                  <a:lnTo>
                    <a:pt x="1361119" y="3120"/>
                  </a:lnTo>
                  <a:lnTo>
                    <a:pt x="1310695" y="11453"/>
                  </a:lnTo>
                  <a:lnTo>
                    <a:pt x="1251301" y="21331"/>
                  </a:lnTo>
                  <a:lnTo>
                    <a:pt x="1195489" y="28547"/>
                  </a:lnTo>
                  <a:lnTo>
                    <a:pt x="1134708" y="30986"/>
                  </a:lnTo>
                  <a:lnTo>
                    <a:pt x="1077642" y="31467"/>
                  </a:lnTo>
                  <a:lnTo>
                    <a:pt x="1021309" y="34682"/>
                  </a:lnTo>
                  <a:lnTo>
                    <a:pt x="959532" y="40646"/>
                  </a:lnTo>
                  <a:lnTo>
                    <a:pt x="899410" y="42994"/>
                  </a:lnTo>
                  <a:lnTo>
                    <a:pt x="839354" y="50390"/>
                  </a:lnTo>
                  <a:lnTo>
                    <a:pt x="777101" y="57787"/>
                  </a:lnTo>
                  <a:lnTo>
                    <a:pt x="728341" y="61576"/>
                  </a:lnTo>
                  <a:lnTo>
                    <a:pt x="666699" y="70092"/>
                  </a:lnTo>
                  <a:lnTo>
                    <a:pt x="616601" y="73800"/>
                  </a:lnTo>
                  <a:lnTo>
                    <a:pt x="564712" y="80619"/>
                  </a:lnTo>
                  <a:lnTo>
                    <a:pt x="512293" y="83159"/>
                  </a:lnTo>
                  <a:lnTo>
                    <a:pt x="459717" y="85081"/>
                  </a:lnTo>
                  <a:lnTo>
                    <a:pt x="407094" y="91370"/>
                  </a:lnTo>
                  <a:lnTo>
                    <a:pt x="354457" y="94923"/>
                  </a:lnTo>
                  <a:lnTo>
                    <a:pt x="301817" y="101695"/>
                  </a:lnTo>
                  <a:lnTo>
                    <a:pt x="249175" y="104221"/>
                  </a:lnTo>
                  <a:lnTo>
                    <a:pt x="195362" y="106140"/>
                  </a:lnTo>
                  <a:lnTo>
                    <a:pt x="136654" y="112427"/>
                  </a:lnTo>
                  <a:lnTo>
                    <a:pt x="82864" y="115980"/>
                  </a:lnTo>
                  <a:lnTo>
                    <a:pt x="28413" y="12394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663709" y="3358590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9393" y="8333"/>
                  </a:lnTo>
                  <a:lnTo>
                    <a:pt x="36791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3129041" y="3042735"/>
            <a:ext cx="2345778" cy="452727"/>
            <a:chOff x="3129041" y="3042735"/>
            <a:chExt cx="2345778" cy="452727"/>
          </a:xfrm>
        </p:grpSpPr>
        <p:sp>
          <p:nvSpPr>
            <p:cNvPr id="112" name="Freeform 111"/>
            <p:cNvSpPr/>
            <p:nvPr/>
          </p:nvSpPr>
          <p:spPr>
            <a:xfrm>
              <a:off x="3129041" y="3124920"/>
              <a:ext cx="250607" cy="370542"/>
            </a:xfrm>
            <a:custGeom>
              <a:avLst/>
              <a:gdLst/>
              <a:ahLst/>
              <a:cxnLst/>
              <a:rect l="0" t="0" r="0" b="0"/>
              <a:pathLst>
                <a:path w="250607" h="370542">
                  <a:moveTo>
                    <a:pt x="61093" y="370541"/>
                  </a:moveTo>
                  <a:lnTo>
                    <a:pt x="57974" y="313277"/>
                  </a:lnTo>
                  <a:lnTo>
                    <a:pt x="49641" y="263887"/>
                  </a:lnTo>
                  <a:lnTo>
                    <a:pt x="36344" y="205973"/>
                  </a:lnTo>
                  <a:lnTo>
                    <a:pt x="25944" y="154884"/>
                  </a:lnTo>
                  <a:lnTo>
                    <a:pt x="15454" y="100882"/>
                  </a:lnTo>
                  <a:lnTo>
                    <a:pt x="2598" y="38638"/>
                  </a:lnTo>
                  <a:lnTo>
                    <a:pt x="0" y="9729"/>
                  </a:lnTo>
                  <a:lnTo>
                    <a:pt x="2817" y="2488"/>
                  </a:lnTo>
                  <a:lnTo>
                    <a:pt x="8205" y="0"/>
                  </a:lnTo>
                  <a:lnTo>
                    <a:pt x="15306" y="681"/>
                  </a:lnTo>
                  <a:lnTo>
                    <a:pt x="21210" y="4644"/>
                  </a:lnTo>
                  <a:lnTo>
                    <a:pt x="55041" y="64244"/>
                  </a:lnTo>
                  <a:lnTo>
                    <a:pt x="82341" y="121478"/>
                  </a:lnTo>
                  <a:lnTo>
                    <a:pt x="110264" y="183173"/>
                  </a:lnTo>
                  <a:lnTo>
                    <a:pt x="145545" y="246486"/>
                  </a:lnTo>
                  <a:lnTo>
                    <a:pt x="183493" y="306284"/>
                  </a:lnTo>
                  <a:lnTo>
                    <a:pt x="204855" y="333044"/>
                  </a:lnTo>
                  <a:lnTo>
                    <a:pt x="211916" y="336185"/>
                  </a:lnTo>
                  <a:lnTo>
                    <a:pt x="218963" y="335938"/>
                  </a:lnTo>
                  <a:lnTo>
                    <a:pt x="226002" y="333434"/>
                  </a:lnTo>
                  <a:lnTo>
                    <a:pt x="236941" y="321294"/>
                  </a:lnTo>
                  <a:lnTo>
                    <a:pt x="244533" y="303030"/>
                  </a:lnTo>
                  <a:lnTo>
                    <a:pt x="249807" y="239656"/>
                  </a:lnTo>
                  <a:lnTo>
                    <a:pt x="250448" y="184333"/>
                  </a:lnTo>
                  <a:lnTo>
                    <a:pt x="250575" y="128345"/>
                  </a:lnTo>
                  <a:lnTo>
                    <a:pt x="250606" y="862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476599" y="3327005"/>
              <a:ext cx="103091" cy="115898"/>
            </a:xfrm>
            <a:custGeom>
              <a:avLst/>
              <a:gdLst/>
              <a:ahLst/>
              <a:cxnLst/>
              <a:rect l="0" t="0" r="0" b="0"/>
              <a:pathLst>
                <a:path w="103091" h="115898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69" y="92976"/>
                  </a:lnTo>
                  <a:lnTo>
                    <a:pt x="18177" y="109953"/>
                  </a:lnTo>
                  <a:lnTo>
                    <a:pt x="25424" y="114246"/>
                  </a:lnTo>
                  <a:lnTo>
                    <a:pt x="42835" y="115897"/>
                  </a:lnTo>
                  <a:lnTo>
                    <a:pt x="59153" y="109611"/>
                  </a:lnTo>
                  <a:lnTo>
                    <a:pt x="66780" y="104659"/>
                  </a:lnTo>
                  <a:lnTo>
                    <a:pt x="78373" y="89799"/>
                  </a:lnTo>
                  <a:lnTo>
                    <a:pt x="95348" y="51663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653388" y="3324989"/>
              <a:ext cx="178986" cy="99370"/>
            </a:xfrm>
            <a:custGeom>
              <a:avLst/>
              <a:gdLst/>
              <a:ahLst/>
              <a:cxnLst/>
              <a:rect l="0" t="0" r="0" b="0"/>
              <a:pathLst>
                <a:path w="178986" h="99370">
                  <a:moveTo>
                    <a:pt x="0" y="44130"/>
                  </a:moveTo>
                  <a:lnTo>
                    <a:pt x="3120" y="86822"/>
                  </a:lnTo>
                  <a:lnTo>
                    <a:pt x="5589" y="97157"/>
                  </a:lnTo>
                  <a:lnTo>
                    <a:pt x="7236" y="99369"/>
                  </a:lnTo>
                  <a:lnTo>
                    <a:pt x="9065" y="89347"/>
                  </a:lnTo>
                  <a:lnTo>
                    <a:pt x="13456" y="34819"/>
                  </a:lnTo>
                  <a:lnTo>
                    <a:pt x="15989" y="23885"/>
                  </a:lnTo>
                  <a:lnTo>
                    <a:pt x="20018" y="18935"/>
                  </a:lnTo>
                  <a:lnTo>
                    <a:pt x="25044" y="17974"/>
                  </a:lnTo>
                  <a:lnTo>
                    <a:pt x="30734" y="19674"/>
                  </a:lnTo>
                  <a:lnTo>
                    <a:pt x="56677" y="39212"/>
                  </a:lnTo>
                  <a:lnTo>
                    <a:pt x="70424" y="52083"/>
                  </a:lnTo>
                  <a:lnTo>
                    <a:pt x="76195" y="51771"/>
                  </a:lnTo>
                  <a:lnTo>
                    <a:pt x="81213" y="46885"/>
                  </a:lnTo>
                  <a:lnTo>
                    <a:pt x="103260" y="16598"/>
                  </a:lnTo>
                  <a:lnTo>
                    <a:pt x="128862" y="747"/>
                  </a:lnTo>
                  <a:lnTo>
                    <a:pt x="137381" y="0"/>
                  </a:lnTo>
                  <a:lnTo>
                    <a:pt x="153085" y="5409"/>
                  </a:lnTo>
                  <a:lnTo>
                    <a:pt x="164744" y="18732"/>
                  </a:lnTo>
                  <a:lnTo>
                    <a:pt x="172655" y="37521"/>
                  </a:lnTo>
                  <a:lnTo>
                    <a:pt x="178985" y="86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895544" y="3158549"/>
              <a:ext cx="171563" cy="223313"/>
            </a:xfrm>
            <a:custGeom>
              <a:avLst/>
              <a:gdLst/>
              <a:ahLst/>
              <a:cxnLst/>
              <a:rect l="0" t="0" r="0" b="0"/>
              <a:pathLst>
                <a:path w="171563" h="223313">
                  <a:moveTo>
                    <a:pt x="0" y="0"/>
                  </a:moveTo>
                  <a:lnTo>
                    <a:pt x="3119" y="54144"/>
                  </a:lnTo>
                  <a:lnTo>
                    <a:pt x="17958" y="115794"/>
                  </a:lnTo>
                  <a:lnTo>
                    <a:pt x="28547" y="169145"/>
                  </a:lnTo>
                  <a:lnTo>
                    <a:pt x="37251" y="223312"/>
                  </a:lnTo>
                  <a:lnTo>
                    <a:pt x="36532" y="222574"/>
                  </a:lnTo>
                  <a:lnTo>
                    <a:pt x="34883" y="218573"/>
                  </a:lnTo>
                  <a:lnTo>
                    <a:pt x="32563" y="190584"/>
                  </a:lnTo>
                  <a:lnTo>
                    <a:pt x="43167" y="137012"/>
                  </a:lnTo>
                  <a:lnTo>
                    <a:pt x="46325" y="126436"/>
                  </a:lnTo>
                  <a:lnTo>
                    <a:pt x="51940" y="118216"/>
                  </a:lnTo>
                  <a:lnTo>
                    <a:pt x="67538" y="105962"/>
                  </a:lnTo>
                  <a:lnTo>
                    <a:pt x="86169" y="102856"/>
                  </a:lnTo>
                  <a:lnTo>
                    <a:pt x="106147" y="106545"/>
                  </a:lnTo>
                  <a:lnTo>
                    <a:pt x="135956" y="121776"/>
                  </a:lnTo>
                  <a:lnTo>
                    <a:pt x="152451" y="134451"/>
                  </a:lnTo>
                  <a:lnTo>
                    <a:pt x="169303" y="160330"/>
                  </a:lnTo>
                  <a:lnTo>
                    <a:pt x="171562" y="180052"/>
                  </a:lnTo>
                  <a:lnTo>
                    <a:pt x="170526" y="190225"/>
                  </a:lnTo>
                  <a:lnTo>
                    <a:pt x="160017" y="207767"/>
                  </a:lnTo>
                  <a:lnTo>
                    <a:pt x="152302" y="215720"/>
                  </a:lnTo>
                  <a:lnTo>
                    <a:pt x="143648" y="219852"/>
                  </a:lnTo>
                  <a:lnTo>
                    <a:pt x="84228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130235" y="3218900"/>
              <a:ext cx="98766" cy="160748"/>
            </a:xfrm>
            <a:custGeom>
              <a:avLst/>
              <a:gdLst/>
              <a:ahLst/>
              <a:cxnLst/>
              <a:rect l="0" t="0" r="0" b="0"/>
              <a:pathLst>
                <a:path w="98766" h="160748">
                  <a:moveTo>
                    <a:pt x="7464" y="65991"/>
                  </a:moveTo>
                  <a:lnTo>
                    <a:pt x="66081" y="60402"/>
                  </a:lnTo>
                  <a:lnTo>
                    <a:pt x="86549" y="51418"/>
                  </a:lnTo>
                  <a:lnTo>
                    <a:pt x="95282" y="45747"/>
                  </a:lnTo>
                  <a:lnTo>
                    <a:pt x="98765" y="38457"/>
                  </a:lnTo>
                  <a:lnTo>
                    <a:pt x="98747" y="30087"/>
                  </a:lnTo>
                  <a:lnTo>
                    <a:pt x="96395" y="20998"/>
                  </a:lnTo>
                  <a:lnTo>
                    <a:pt x="91318" y="13769"/>
                  </a:lnTo>
                  <a:lnTo>
                    <a:pt x="76318" y="2617"/>
                  </a:lnTo>
                  <a:lnTo>
                    <a:pt x="57953" y="0"/>
                  </a:lnTo>
                  <a:lnTo>
                    <a:pt x="48142" y="940"/>
                  </a:lnTo>
                  <a:lnTo>
                    <a:pt x="31003" y="8223"/>
                  </a:lnTo>
                  <a:lnTo>
                    <a:pt x="23157" y="13441"/>
                  </a:lnTo>
                  <a:lnTo>
                    <a:pt x="11319" y="28597"/>
                  </a:lnTo>
                  <a:lnTo>
                    <a:pt x="3328" y="48202"/>
                  </a:lnTo>
                  <a:lnTo>
                    <a:pt x="0" y="84377"/>
                  </a:lnTo>
                  <a:lnTo>
                    <a:pt x="3367" y="106917"/>
                  </a:lnTo>
                  <a:lnTo>
                    <a:pt x="11882" y="125514"/>
                  </a:lnTo>
                  <a:lnTo>
                    <a:pt x="23466" y="140409"/>
                  </a:lnTo>
                  <a:lnTo>
                    <a:pt x="49578" y="160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285098" y="3221720"/>
              <a:ext cx="63172" cy="140457"/>
            </a:xfrm>
            <a:custGeom>
              <a:avLst/>
              <a:gdLst/>
              <a:ahLst/>
              <a:cxnLst/>
              <a:rect l="0" t="0" r="0" b="0"/>
              <a:pathLst>
                <a:path w="63172" h="140457">
                  <a:moveTo>
                    <a:pt x="0" y="52642"/>
                  </a:moveTo>
                  <a:lnTo>
                    <a:pt x="19128" y="116070"/>
                  </a:lnTo>
                  <a:lnTo>
                    <a:pt x="31924" y="140456"/>
                  </a:lnTo>
                  <a:lnTo>
                    <a:pt x="27447" y="134954"/>
                  </a:lnTo>
                  <a:lnTo>
                    <a:pt x="6964" y="83136"/>
                  </a:lnTo>
                  <a:lnTo>
                    <a:pt x="6215" y="62685"/>
                  </a:lnTo>
                  <a:lnTo>
                    <a:pt x="10951" y="43068"/>
                  </a:lnTo>
                  <a:lnTo>
                    <a:pt x="20855" y="26550"/>
                  </a:lnTo>
                  <a:lnTo>
                    <a:pt x="36175" y="14529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653596" y="3105906"/>
              <a:ext cx="52643" cy="273742"/>
            </a:xfrm>
            <a:custGeom>
              <a:avLst/>
              <a:gdLst/>
              <a:ahLst/>
              <a:cxnLst/>
              <a:rect l="0" t="0" r="0" b="0"/>
              <a:pathLst>
                <a:path w="52643" h="273742">
                  <a:moveTo>
                    <a:pt x="0" y="0"/>
                  </a:moveTo>
                  <a:lnTo>
                    <a:pt x="9065" y="58617"/>
                  </a:lnTo>
                  <a:lnTo>
                    <a:pt x="21788" y="118334"/>
                  </a:lnTo>
                  <a:lnTo>
                    <a:pt x="29650" y="178053"/>
                  </a:lnTo>
                  <a:lnTo>
                    <a:pt x="42783" y="240647"/>
                  </a:lnTo>
                  <a:lnTo>
                    <a:pt x="5264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579896" y="3221720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41425" y="0"/>
                  </a:lnTo>
                  <a:lnTo>
                    <a:pt x="81708" y="8333"/>
                  </a:lnTo>
                  <a:lnTo>
                    <a:pt x="18386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811523" y="3042735"/>
              <a:ext cx="178985" cy="254734"/>
            </a:xfrm>
            <a:custGeom>
              <a:avLst/>
              <a:gdLst/>
              <a:ahLst/>
              <a:cxnLst/>
              <a:rect l="0" t="0" r="0" b="0"/>
              <a:pathLst>
                <a:path w="178985" h="254734">
                  <a:moveTo>
                    <a:pt x="0" y="0"/>
                  </a:moveTo>
                  <a:lnTo>
                    <a:pt x="17958" y="61111"/>
                  </a:lnTo>
                  <a:lnTo>
                    <a:pt x="35149" y="115543"/>
                  </a:lnTo>
                  <a:lnTo>
                    <a:pt x="49530" y="171540"/>
                  </a:lnTo>
                  <a:lnTo>
                    <a:pt x="60638" y="230647"/>
                  </a:lnTo>
                  <a:lnTo>
                    <a:pt x="67115" y="252249"/>
                  </a:lnTo>
                  <a:lnTo>
                    <a:pt x="69310" y="254733"/>
                  </a:lnTo>
                  <a:lnTo>
                    <a:pt x="70773" y="251711"/>
                  </a:lnTo>
                  <a:lnTo>
                    <a:pt x="71229" y="237044"/>
                  </a:lnTo>
                  <a:lnTo>
                    <a:pt x="64463" y="183251"/>
                  </a:lnTo>
                  <a:lnTo>
                    <a:pt x="67542" y="173640"/>
                  </a:lnTo>
                  <a:lnTo>
                    <a:pt x="73104" y="166063"/>
                  </a:lnTo>
                  <a:lnTo>
                    <a:pt x="80322" y="159842"/>
                  </a:lnTo>
                  <a:lnTo>
                    <a:pt x="88643" y="156864"/>
                  </a:lnTo>
                  <a:lnTo>
                    <a:pt x="107247" y="156675"/>
                  </a:lnTo>
                  <a:lnTo>
                    <a:pt x="137452" y="168735"/>
                  </a:lnTo>
                  <a:lnTo>
                    <a:pt x="151947" y="183788"/>
                  </a:lnTo>
                  <a:lnTo>
                    <a:pt x="173518" y="229920"/>
                  </a:lnTo>
                  <a:lnTo>
                    <a:pt x="17898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50549" y="3197321"/>
              <a:ext cx="171586" cy="111114"/>
            </a:xfrm>
            <a:custGeom>
              <a:avLst/>
              <a:gdLst/>
              <a:ahLst/>
              <a:cxnLst/>
              <a:rect l="0" t="0" r="0" b="0"/>
              <a:pathLst>
                <a:path w="171586" h="111114">
                  <a:moveTo>
                    <a:pt x="108414" y="34927"/>
                  </a:moveTo>
                  <a:lnTo>
                    <a:pt x="90434" y="19286"/>
                  </a:lnTo>
                  <a:lnTo>
                    <a:pt x="44262" y="83"/>
                  </a:lnTo>
                  <a:lnTo>
                    <a:pt x="35230" y="0"/>
                  </a:lnTo>
                  <a:lnTo>
                    <a:pt x="18957" y="6146"/>
                  </a:lnTo>
                  <a:lnTo>
                    <a:pt x="7044" y="19796"/>
                  </a:lnTo>
                  <a:lnTo>
                    <a:pt x="2230" y="28349"/>
                  </a:lnTo>
                  <a:lnTo>
                    <a:pt x="0" y="47211"/>
                  </a:lnTo>
                  <a:lnTo>
                    <a:pt x="8101" y="87916"/>
                  </a:lnTo>
                  <a:lnTo>
                    <a:pt x="13463" y="95990"/>
                  </a:lnTo>
                  <a:lnTo>
                    <a:pt x="28779" y="108079"/>
                  </a:lnTo>
                  <a:lnTo>
                    <a:pt x="47284" y="111113"/>
                  </a:lnTo>
                  <a:lnTo>
                    <a:pt x="57133" y="110284"/>
                  </a:lnTo>
                  <a:lnTo>
                    <a:pt x="64868" y="106222"/>
                  </a:lnTo>
                  <a:lnTo>
                    <a:pt x="76582" y="92350"/>
                  </a:lnTo>
                  <a:lnTo>
                    <a:pt x="89754" y="64810"/>
                  </a:lnTo>
                  <a:lnTo>
                    <a:pt x="94804" y="60698"/>
                  </a:lnTo>
                  <a:lnTo>
                    <a:pt x="100511" y="60297"/>
                  </a:lnTo>
                  <a:lnTo>
                    <a:pt x="148564" y="85753"/>
                  </a:lnTo>
                  <a:lnTo>
                    <a:pt x="171585" y="98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306362" y="3063792"/>
              <a:ext cx="73701" cy="200043"/>
            </a:xfrm>
            <a:custGeom>
              <a:avLst/>
              <a:gdLst/>
              <a:ahLst/>
              <a:cxnLst/>
              <a:rect l="0" t="0" r="0" b="0"/>
              <a:pathLst>
                <a:path w="73701" h="200043">
                  <a:moveTo>
                    <a:pt x="0" y="0"/>
                  </a:moveTo>
                  <a:lnTo>
                    <a:pt x="17959" y="55045"/>
                  </a:lnTo>
                  <a:lnTo>
                    <a:pt x="34786" y="106453"/>
                  </a:lnTo>
                  <a:lnTo>
                    <a:pt x="58697" y="166054"/>
                  </a:lnTo>
                  <a:lnTo>
                    <a:pt x="7370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232663" y="3118766"/>
              <a:ext cx="242156" cy="29255"/>
            </a:xfrm>
            <a:custGeom>
              <a:avLst/>
              <a:gdLst/>
              <a:ahLst/>
              <a:cxnLst/>
              <a:rect l="0" t="0" r="0" b="0"/>
              <a:pathLst>
                <a:path w="242156" h="29255">
                  <a:moveTo>
                    <a:pt x="242155" y="29254"/>
                  </a:moveTo>
                  <a:lnTo>
                    <a:pt x="224175" y="13613"/>
                  </a:lnTo>
                  <a:lnTo>
                    <a:pt x="207258" y="5535"/>
                  </a:lnTo>
                  <a:lnTo>
                    <a:pt x="166825" y="0"/>
                  </a:lnTo>
                  <a:lnTo>
                    <a:pt x="103337" y="6309"/>
                  </a:lnTo>
                  <a:lnTo>
                    <a:pt x="43244" y="15184"/>
                  </a:lnTo>
                  <a:lnTo>
                    <a:pt x="0" y="18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5708343" y="2979564"/>
            <a:ext cx="3525150" cy="421864"/>
            <a:chOff x="5708343" y="2979564"/>
            <a:chExt cx="3525150" cy="421864"/>
          </a:xfrm>
        </p:grpSpPr>
        <p:sp>
          <p:nvSpPr>
            <p:cNvPr id="125" name="Freeform 124"/>
            <p:cNvSpPr/>
            <p:nvPr/>
          </p:nvSpPr>
          <p:spPr>
            <a:xfrm>
              <a:off x="5708343" y="3156156"/>
              <a:ext cx="187616" cy="118207"/>
            </a:xfrm>
            <a:custGeom>
              <a:avLst/>
              <a:gdLst/>
              <a:ahLst/>
              <a:cxnLst/>
              <a:rect l="0" t="0" r="0" b="0"/>
              <a:pathLst>
                <a:path w="187616" h="118207">
                  <a:moveTo>
                    <a:pt x="19159" y="55035"/>
                  </a:moveTo>
                  <a:lnTo>
                    <a:pt x="16040" y="97727"/>
                  </a:lnTo>
                  <a:lnTo>
                    <a:pt x="13570" y="108063"/>
                  </a:lnTo>
                  <a:lnTo>
                    <a:pt x="10754" y="110274"/>
                  </a:lnTo>
                  <a:lnTo>
                    <a:pt x="7706" y="107069"/>
                  </a:lnTo>
                  <a:lnTo>
                    <a:pt x="4505" y="100253"/>
                  </a:lnTo>
                  <a:lnTo>
                    <a:pt x="0" y="62714"/>
                  </a:lnTo>
                  <a:lnTo>
                    <a:pt x="4254" y="25725"/>
                  </a:lnTo>
                  <a:lnTo>
                    <a:pt x="9222" y="16778"/>
                  </a:lnTo>
                  <a:lnTo>
                    <a:pt x="24102" y="3717"/>
                  </a:lnTo>
                  <a:lnTo>
                    <a:pt x="30643" y="3275"/>
                  </a:lnTo>
                  <a:lnTo>
                    <a:pt x="36174" y="6491"/>
                  </a:lnTo>
                  <a:lnTo>
                    <a:pt x="45439" y="19422"/>
                  </a:lnTo>
                  <a:lnTo>
                    <a:pt x="53456" y="36867"/>
                  </a:lnTo>
                  <a:lnTo>
                    <a:pt x="57231" y="39414"/>
                  </a:lnTo>
                  <a:lnTo>
                    <a:pt x="60918" y="37602"/>
                  </a:lnTo>
                  <a:lnTo>
                    <a:pt x="80831" y="15067"/>
                  </a:lnTo>
                  <a:lnTo>
                    <a:pt x="106063" y="559"/>
                  </a:lnTo>
                  <a:lnTo>
                    <a:pt x="115699" y="0"/>
                  </a:lnTo>
                  <a:lnTo>
                    <a:pt x="135766" y="5619"/>
                  </a:lnTo>
                  <a:lnTo>
                    <a:pt x="161204" y="21936"/>
                  </a:lnTo>
                  <a:lnTo>
                    <a:pt x="173147" y="41104"/>
                  </a:lnTo>
                  <a:lnTo>
                    <a:pt x="181185" y="65221"/>
                  </a:lnTo>
                  <a:lnTo>
                    <a:pt x="187615" y="1182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964069" y="3126963"/>
              <a:ext cx="124662" cy="153201"/>
            </a:xfrm>
            <a:custGeom>
              <a:avLst/>
              <a:gdLst/>
              <a:ahLst/>
              <a:cxnLst/>
              <a:rect l="0" t="0" r="0" b="0"/>
              <a:pathLst>
                <a:path w="124662" h="153201">
                  <a:moveTo>
                    <a:pt x="5589" y="42114"/>
                  </a:moveTo>
                  <a:lnTo>
                    <a:pt x="0" y="58882"/>
                  </a:lnTo>
                  <a:lnTo>
                    <a:pt x="375" y="76473"/>
                  </a:lnTo>
                  <a:lnTo>
                    <a:pt x="10148" y="116362"/>
                  </a:lnTo>
                  <a:lnTo>
                    <a:pt x="25527" y="141972"/>
                  </a:lnTo>
                  <a:lnTo>
                    <a:pt x="34089" y="147291"/>
                  </a:lnTo>
                  <a:lnTo>
                    <a:pt x="56080" y="153200"/>
                  </a:lnTo>
                  <a:lnTo>
                    <a:pt x="66156" y="152436"/>
                  </a:lnTo>
                  <a:lnTo>
                    <a:pt x="83590" y="145349"/>
                  </a:lnTo>
                  <a:lnTo>
                    <a:pt x="106559" y="122615"/>
                  </a:lnTo>
                  <a:lnTo>
                    <a:pt x="122593" y="82474"/>
                  </a:lnTo>
                  <a:lnTo>
                    <a:pt x="124661" y="56542"/>
                  </a:lnTo>
                  <a:lnTo>
                    <a:pt x="1214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190756" y="3032207"/>
              <a:ext cx="1" cy="242156"/>
            </a:xfrm>
            <a:custGeom>
              <a:avLst/>
              <a:gdLst/>
              <a:ahLst/>
              <a:cxnLst/>
              <a:rect l="0" t="0" r="0" b="0"/>
              <a:pathLst>
                <a:path w="1" h="242156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66680"/>
                  </a:lnTo>
                  <a:lnTo>
                    <a:pt x="0" y="22898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327627" y="3000621"/>
              <a:ext cx="52643" cy="263214"/>
            </a:xfrm>
            <a:custGeom>
              <a:avLst/>
              <a:gdLst/>
              <a:ahLst/>
              <a:cxnLst/>
              <a:rect l="0" t="0" r="0" b="0"/>
              <a:pathLst>
                <a:path w="52643" h="263214">
                  <a:moveTo>
                    <a:pt x="0" y="0"/>
                  </a:moveTo>
                  <a:lnTo>
                    <a:pt x="8333" y="37478"/>
                  </a:lnTo>
                  <a:lnTo>
                    <a:pt x="15683" y="88902"/>
                  </a:lnTo>
                  <a:lnTo>
                    <a:pt x="27231" y="145290"/>
                  </a:lnTo>
                  <a:lnTo>
                    <a:pt x="33845" y="205301"/>
                  </a:lnTo>
                  <a:lnTo>
                    <a:pt x="52642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274984" y="3121374"/>
              <a:ext cx="136872" cy="5590"/>
            </a:xfrm>
            <a:custGeom>
              <a:avLst/>
              <a:gdLst/>
              <a:ahLst/>
              <a:cxnLst/>
              <a:rect l="0" t="0" r="0" b="0"/>
              <a:pathLst>
                <a:path w="136872" h="5590">
                  <a:moveTo>
                    <a:pt x="136871" y="5589"/>
                  </a:moveTo>
                  <a:lnTo>
                    <a:pt x="120103" y="0"/>
                  </a:lnTo>
                  <a:lnTo>
                    <a:pt x="58306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517140" y="3158549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517140" y="3074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638360" y="3147751"/>
              <a:ext cx="98390" cy="253677"/>
            </a:xfrm>
            <a:custGeom>
              <a:avLst/>
              <a:gdLst/>
              <a:ahLst/>
              <a:cxnLst/>
              <a:rect l="0" t="0" r="0" b="0"/>
              <a:pathLst>
                <a:path w="98390" h="253677">
                  <a:moveTo>
                    <a:pt x="5122" y="95026"/>
                  </a:moveTo>
                  <a:lnTo>
                    <a:pt x="8242" y="152290"/>
                  </a:lnTo>
                  <a:lnTo>
                    <a:pt x="14187" y="213182"/>
                  </a:lnTo>
                  <a:lnTo>
                    <a:pt x="20806" y="250528"/>
                  </a:lnTo>
                  <a:lnTo>
                    <a:pt x="22596" y="253676"/>
                  </a:lnTo>
                  <a:lnTo>
                    <a:pt x="23791" y="251096"/>
                  </a:lnTo>
                  <a:lnTo>
                    <a:pt x="23948" y="236920"/>
                  </a:lnTo>
                  <a:lnTo>
                    <a:pt x="16974" y="183468"/>
                  </a:lnTo>
                  <a:lnTo>
                    <a:pt x="7491" y="120927"/>
                  </a:lnTo>
                  <a:lnTo>
                    <a:pt x="0" y="60888"/>
                  </a:lnTo>
                  <a:lnTo>
                    <a:pt x="1785" y="23689"/>
                  </a:lnTo>
                  <a:lnTo>
                    <a:pt x="6406" y="14713"/>
                  </a:lnTo>
                  <a:lnTo>
                    <a:pt x="20900" y="1619"/>
                  </a:lnTo>
                  <a:lnTo>
                    <a:pt x="29679" y="0"/>
                  </a:lnTo>
                  <a:lnTo>
                    <a:pt x="48792" y="4439"/>
                  </a:lnTo>
                  <a:lnTo>
                    <a:pt x="65865" y="17331"/>
                  </a:lnTo>
                  <a:lnTo>
                    <a:pt x="95890" y="54202"/>
                  </a:lnTo>
                  <a:lnTo>
                    <a:pt x="98389" y="64301"/>
                  </a:lnTo>
                  <a:lnTo>
                    <a:pt x="94927" y="84880"/>
                  </a:lnTo>
                  <a:lnTo>
                    <a:pt x="88389" y="91771"/>
                  </a:lnTo>
                  <a:lnTo>
                    <a:pt x="47235" y="105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801409" y="2979564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20" y="165433"/>
                  </a:lnTo>
                  <a:lnTo>
                    <a:pt x="9553" y="225597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906694" y="3137492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4939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906694" y="3021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001450" y="3061335"/>
              <a:ext cx="105498" cy="149857"/>
            </a:xfrm>
            <a:custGeom>
              <a:avLst/>
              <a:gdLst/>
              <a:ahLst/>
              <a:cxnLst/>
              <a:rect l="0" t="0" r="0" b="0"/>
              <a:pathLst>
                <a:path w="105498" h="149857">
                  <a:moveTo>
                    <a:pt x="0" y="65628"/>
                  </a:moveTo>
                  <a:lnTo>
                    <a:pt x="16768" y="71217"/>
                  </a:lnTo>
                  <a:lnTo>
                    <a:pt x="34359" y="70842"/>
                  </a:lnTo>
                  <a:lnTo>
                    <a:pt x="74248" y="61069"/>
                  </a:lnTo>
                  <a:lnTo>
                    <a:pt x="99859" y="45690"/>
                  </a:lnTo>
                  <a:lnTo>
                    <a:pt x="104007" y="38298"/>
                  </a:lnTo>
                  <a:lnTo>
                    <a:pt x="105497" y="20726"/>
                  </a:lnTo>
                  <a:lnTo>
                    <a:pt x="101917" y="13467"/>
                  </a:lnTo>
                  <a:lnTo>
                    <a:pt x="88580" y="2281"/>
                  </a:lnTo>
                  <a:lnTo>
                    <a:pt x="80111" y="0"/>
                  </a:lnTo>
                  <a:lnTo>
                    <a:pt x="61342" y="585"/>
                  </a:lnTo>
                  <a:lnTo>
                    <a:pt x="44421" y="7865"/>
                  </a:lnTo>
                  <a:lnTo>
                    <a:pt x="14494" y="31601"/>
                  </a:lnTo>
                  <a:lnTo>
                    <a:pt x="6442" y="51285"/>
                  </a:lnTo>
                  <a:lnTo>
                    <a:pt x="4034" y="74461"/>
                  </a:lnTo>
                  <a:lnTo>
                    <a:pt x="6863" y="96460"/>
                  </a:lnTo>
                  <a:lnTo>
                    <a:pt x="15138" y="114816"/>
                  </a:lnTo>
                  <a:lnTo>
                    <a:pt x="20621" y="122987"/>
                  </a:lnTo>
                  <a:lnTo>
                    <a:pt x="36071" y="135185"/>
                  </a:lnTo>
                  <a:lnTo>
                    <a:pt x="63172" y="1498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179588" y="3053264"/>
              <a:ext cx="159341" cy="210571"/>
            </a:xfrm>
            <a:custGeom>
              <a:avLst/>
              <a:gdLst/>
              <a:ahLst/>
              <a:cxnLst/>
              <a:rect l="0" t="0" r="0" b="0"/>
              <a:pathLst>
                <a:path w="159341" h="210571">
                  <a:moveTo>
                    <a:pt x="95604" y="0"/>
                  </a:moveTo>
                  <a:lnTo>
                    <a:pt x="52912" y="3119"/>
                  </a:lnTo>
                  <a:lnTo>
                    <a:pt x="33346" y="9575"/>
                  </a:lnTo>
                  <a:lnTo>
                    <a:pt x="16851" y="20243"/>
                  </a:lnTo>
                  <a:lnTo>
                    <a:pt x="4840" y="35903"/>
                  </a:lnTo>
                  <a:lnTo>
                    <a:pt x="0" y="44992"/>
                  </a:lnTo>
                  <a:lnTo>
                    <a:pt x="283" y="53392"/>
                  </a:lnTo>
                  <a:lnTo>
                    <a:pt x="3980" y="61331"/>
                  </a:lnTo>
                  <a:lnTo>
                    <a:pt x="17447" y="75221"/>
                  </a:lnTo>
                  <a:lnTo>
                    <a:pt x="35131" y="85294"/>
                  </a:lnTo>
                  <a:lnTo>
                    <a:pt x="93763" y="96630"/>
                  </a:lnTo>
                  <a:lnTo>
                    <a:pt x="114672" y="103778"/>
                  </a:lnTo>
                  <a:lnTo>
                    <a:pt x="154541" y="134087"/>
                  </a:lnTo>
                  <a:lnTo>
                    <a:pt x="158292" y="143203"/>
                  </a:lnTo>
                  <a:lnTo>
                    <a:pt x="159340" y="165811"/>
                  </a:lnTo>
                  <a:lnTo>
                    <a:pt x="155642" y="174882"/>
                  </a:lnTo>
                  <a:lnTo>
                    <a:pt x="142174" y="188079"/>
                  </a:lnTo>
                  <a:lnTo>
                    <a:pt x="114862" y="202086"/>
                  </a:lnTo>
                  <a:lnTo>
                    <a:pt x="74546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650216" y="3072501"/>
              <a:ext cx="161930" cy="159748"/>
            </a:xfrm>
            <a:custGeom>
              <a:avLst/>
              <a:gdLst/>
              <a:ahLst/>
              <a:cxnLst/>
              <a:rect l="0" t="0" r="0" b="0"/>
              <a:pathLst>
                <a:path w="161930" h="159748">
                  <a:moveTo>
                    <a:pt x="130343" y="86048"/>
                  </a:moveTo>
                  <a:lnTo>
                    <a:pt x="111215" y="33343"/>
                  </a:lnTo>
                  <a:lnTo>
                    <a:pt x="100005" y="17390"/>
                  </a:lnTo>
                  <a:lnTo>
                    <a:pt x="84105" y="5620"/>
                  </a:lnTo>
                  <a:lnTo>
                    <a:pt x="74951" y="844"/>
                  </a:lnTo>
                  <a:lnTo>
                    <a:pt x="66509" y="0"/>
                  </a:lnTo>
                  <a:lnTo>
                    <a:pt x="50890" y="5300"/>
                  </a:lnTo>
                  <a:lnTo>
                    <a:pt x="28943" y="21438"/>
                  </a:lnTo>
                  <a:lnTo>
                    <a:pt x="13211" y="46627"/>
                  </a:lnTo>
                  <a:lnTo>
                    <a:pt x="1141" y="76317"/>
                  </a:lnTo>
                  <a:lnTo>
                    <a:pt x="0" y="96931"/>
                  </a:lnTo>
                  <a:lnTo>
                    <a:pt x="4563" y="117791"/>
                  </a:lnTo>
                  <a:lnTo>
                    <a:pt x="14390" y="138760"/>
                  </a:lnTo>
                  <a:lnTo>
                    <a:pt x="21456" y="144586"/>
                  </a:lnTo>
                  <a:lnTo>
                    <a:pt x="29676" y="147300"/>
                  </a:lnTo>
                  <a:lnTo>
                    <a:pt x="38665" y="147940"/>
                  </a:lnTo>
                  <a:lnTo>
                    <a:pt x="46998" y="144857"/>
                  </a:lnTo>
                  <a:lnTo>
                    <a:pt x="84374" y="110733"/>
                  </a:lnTo>
                  <a:lnTo>
                    <a:pt x="92365" y="90390"/>
                  </a:lnTo>
                  <a:lnTo>
                    <a:pt x="94496" y="78414"/>
                  </a:lnTo>
                  <a:lnTo>
                    <a:pt x="95916" y="75109"/>
                  </a:lnTo>
                  <a:lnTo>
                    <a:pt x="96863" y="77586"/>
                  </a:lnTo>
                  <a:lnTo>
                    <a:pt x="103973" y="109593"/>
                  </a:lnTo>
                  <a:lnTo>
                    <a:pt x="116283" y="126148"/>
                  </a:lnTo>
                  <a:lnTo>
                    <a:pt x="161929" y="159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033243" y="3074321"/>
              <a:ext cx="136872" cy="152880"/>
            </a:xfrm>
            <a:custGeom>
              <a:avLst/>
              <a:gdLst/>
              <a:ahLst/>
              <a:cxnLst/>
              <a:rect l="0" t="0" r="0" b="0"/>
              <a:pathLst>
                <a:path w="136872" h="152880">
                  <a:moveTo>
                    <a:pt x="0" y="10528"/>
                  </a:moveTo>
                  <a:lnTo>
                    <a:pt x="27512" y="64403"/>
                  </a:lnTo>
                  <a:lnTo>
                    <a:pt x="56319" y="126450"/>
                  </a:lnTo>
                  <a:lnTo>
                    <a:pt x="65195" y="147447"/>
                  </a:lnTo>
                  <a:lnTo>
                    <a:pt x="70370" y="152110"/>
                  </a:lnTo>
                  <a:lnTo>
                    <a:pt x="76158" y="152879"/>
                  </a:lnTo>
                  <a:lnTo>
                    <a:pt x="82358" y="151052"/>
                  </a:lnTo>
                  <a:lnTo>
                    <a:pt x="87661" y="146325"/>
                  </a:lnTo>
                  <a:lnTo>
                    <a:pt x="100714" y="122904"/>
                  </a:lnTo>
                  <a:lnTo>
                    <a:pt x="122740" y="6169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214580" y="3060686"/>
              <a:ext cx="145047" cy="161035"/>
            </a:xfrm>
            <a:custGeom>
              <a:avLst/>
              <a:gdLst/>
              <a:ahLst/>
              <a:cxnLst/>
              <a:rect l="0" t="0" r="0" b="0"/>
              <a:pathLst>
                <a:path w="145047" h="161035">
                  <a:moveTo>
                    <a:pt x="92404" y="97863"/>
                  </a:moveTo>
                  <a:lnTo>
                    <a:pt x="89285" y="55171"/>
                  </a:lnTo>
                  <a:lnTo>
                    <a:pt x="82829" y="35605"/>
                  </a:lnTo>
                  <a:lnTo>
                    <a:pt x="72161" y="19110"/>
                  </a:lnTo>
                  <a:lnTo>
                    <a:pt x="56501" y="7100"/>
                  </a:lnTo>
                  <a:lnTo>
                    <a:pt x="47412" y="2259"/>
                  </a:lnTo>
                  <a:lnTo>
                    <a:pt x="27954" y="0"/>
                  </a:lnTo>
                  <a:lnTo>
                    <a:pt x="17852" y="1036"/>
                  </a:lnTo>
                  <a:lnTo>
                    <a:pt x="11117" y="6405"/>
                  </a:lnTo>
                  <a:lnTo>
                    <a:pt x="3634" y="24850"/>
                  </a:lnTo>
                  <a:lnTo>
                    <a:pt x="0" y="73649"/>
                  </a:lnTo>
                  <a:lnTo>
                    <a:pt x="12458" y="129032"/>
                  </a:lnTo>
                  <a:lnTo>
                    <a:pt x="18050" y="137360"/>
                  </a:lnTo>
                  <a:lnTo>
                    <a:pt x="33621" y="149732"/>
                  </a:lnTo>
                  <a:lnTo>
                    <a:pt x="41517" y="151160"/>
                  </a:lnTo>
                  <a:lnTo>
                    <a:pt x="49121" y="149772"/>
                  </a:lnTo>
                  <a:lnTo>
                    <a:pt x="56529" y="146507"/>
                  </a:lnTo>
                  <a:lnTo>
                    <a:pt x="67881" y="133520"/>
                  </a:lnTo>
                  <a:lnTo>
                    <a:pt x="87268" y="87437"/>
                  </a:lnTo>
                  <a:lnTo>
                    <a:pt x="88980" y="89743"/>
                  </a:lnTo>
                  <a:lnTo>
                    <a:pt x="97317" y="121475"/>
                  </a:lnTo>
                  <a:lnTo>
                    <a:pt x="109795" y="137993"/>
                  </a:lnTo>
                  <a:lnTo>
                    <a:pt x="130312" y="154207"/>
                  </a:lnTo>
                  <a:lnTo>
                    <a:pt x="145046" y="161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422798" y="3074321"/>
              <a:ext cx="63172" cy="140457"/>
            </a:xfrm>
            <a:custGeom>
              <a:avLst/>
              <a:gdLst/>
              <a:ahLst/>
              <a:cxnLst/>
              <a:rect l="0" t="0" r="0" b="0"/>
              <a:pathLst>
                <a:path w="63172" h="140457">
                  <a:moveTo>
                    <a:pt x="0" y="52642"/>
                  </a:moveTo>
                  <a:lnTo>
                    <a:pt x="0" y="74999"/>
                  </a:lnTo>
                  <a:lnTo>
                    <a:pt x="23719" y="136984"/>
                  </a:lnTo>
                  <a:lnTo>
                    <a:pt x="24002" y="140456"/>
                  </a:lnTo>
                  <a:lnTo>
                    <a:pt x="21850" y="139261"/>
                  </a:lnTo>
                  <a:lnTo>
                    <a:pt x="18076" y="134955"/>
                  </a:lnTo>
                  <a:lnTo>
                    <a:pt x="5602" y="74070"/>
                  </a:lnTo>
                  <a:lnTo>
                    <a:pt x="7249" y="42224"/>
                  </a:lnTo>
                  <a:lnTo>
                    <a:pt x="15310" y="24225"/>
                  </a:lnTo>
                  <a:lnTo>
                    <a:pt x="20736" y="16150"/>
                  </a:lnTo>
                  <a:lnTo>
                    <a:pt x="27862" y="10767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564608" y="3158549"/>
              <a:ext cx="16118" cy="73700"/>
            </a:xfrm>
            <a:custGeom>
              <a:avLst/>
              <a:gdLst/>
              <a:ahLst/>
              <a:cxnLst/>
              <a:rect l="0" t="0" r="0" b="0"/>
              <a:pathLst>
                <a:path w="16118" h="73700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441" y="51535"/>
                  </a:lnTo>
                  <a:lnTo>
                    <a:pt x="16117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591253" y="3042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661903" y="3136781"/>
              <a:ext cx="129393" cy="105997"/>
            </a:xfrm>
            <a:custGeom>
              <a:avLst/>
              <a:gdLst/>
              <a:ahLst/>
              <a:cxnLst/>
              <a:rect l="0" t="0" r="0" b="0"/>
              <a:pathLst>
                <a:path w="129393" h="105997">
                  <a:moveTo>
                    <a:pt x="87278" y="42825"/>
                  </a:moveTo>
                  <a:lnTo>
                    <a:pt x="77703" y="18778"/>
                  </a:lnTo>
                  <a:lnTo>
                    <a:pt x="67035" y="4451"/>
                  </a:lnTo>
                  <a:lnTo>
                    <a:pt x="59745" y="865"/>
                  </a:lnTo>
                  <a:lnTo>
                    <a:pt x="42286" y="0"/>
                  </a:lnTo>
                  <a:lnTo>
                    <a:pt x="25948" y="6634"/>
                  </a:lnTo>
                  <a:lnTo>
                    <a:pt x="18316" y="11678"/>
                  </a:lnTo>
                  <a:lnTo>
                    <a:pt x="6715" y="29762"/>
                  </a:lnTo>
                  <a:lnTo>
                    <a:pt x="0" y="52227"/>
                  </a:lnTo>
                  <a:lnTo>
                    <a:pt x="914" y="73910"/>
                  </a:lnTo>
                  <a:lnTo>
                    <a:pt x="5136" y="82265"/>
                  </a:lnTo>
                  <a:lnTo>
                    <a:pt x="19184" y="94669"/>
                  </a:lnTo>
                  <a:lnTo>
                    <a:pt x="26675" y="94935"/>
                  </a:lnTo>
                  <a:lnTo>
                    <a:pt x="34008" y="91603"/>
                  </a:lnTo>
                  <a:lnTo>
                    <a:pt x="41236" y="85872"/>
                  </a:lnTo>
                  <a:lnTo>
                    <a:pt x="49268" y="67026"/>
                  </a:lnTo>
                  <a:lnTo>
                    <a:pt x="51410" y="55450"/>
                  </a:lnTo>
                  <a:lnTo>
                    <a:pt x="54007" y="51241"/>
                  </a:lnTo>
                  <a:lnTo>
                    <a:pt x="56908" y="51946"/>
                  </a:lnTo>
                  <a:lnTo>
                    <a:pt x="75560" y="72702"/>
                  </a:lnTo>
                  <a:lnTo>
                    <a:pt x="129392" y="105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856661" y="3042735"/>
              <a:ext cx="125910" cy="194076"/>
            </a:xfrm>
            <a:custGeom>
              <a:avLst/>
              <a:gdLst/>
              <a:ahLst/>
              <a:cxnLst/>
              <a:rect l="0" t="0" r="0" b="0"/>
              <a:pathLst>
                <a:path w="125910" h="194076">
                  <a:moveTo>
                    <a:pt x="8334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8614" y="147060"/>
                  </a:lnTo>
                  <a:lnTo>
                    <a:pt x="10860" y="147173"/>
                  </a:lnTo>
                  <a:lnTo>
                    <a:pt x="28460" y="127728"/>
                  </a:lnTo>
                  <a:lnTo>
                    <a:pt x="53292" y="113755"/>
                  </a:lnTo>
                  <a:lnTo>
                    <a:pt x="72769" y="112169"/>
                  </a:lnTo>
                  <a:lnTo>
                    <a:pt x="91954" y="116533"/>
                  </a:lnTo>
                  <a:lnTo>
                    <a:pt x="108279" y="126272"/>
                  </a:lnTo>
                  <a:lnTo>
                    <a:pt x="120214" y="141519"/>
                  </a:lnTo>
                  <a:lnTo>
                    <a:pt x="125034" y="150498"/>
                  </a:lnTo>
                  <a:lnTo>
                    <a:pt x="125909" y="159994"/>
                  </a:lnTo>
                  <a:lnTo>
                    <a:pt x="120641" y="179903"/>
                  </a:lnTo>
                  <a:lnTo>
                    <a:pt x="113621" y="186616"/>
                  </a:lnTo>
                  <a:lnTo>
                    <a:pt x="93343" y="194075"/>
                  </a:lnTo>
                  <a:lnTo>
                    <a:pt x="71852" y="191151"/>
                  </a:lnTo>
                  <a:lnTo>
                    <a:pt x="22417" y="172181"/>
                  </a:lnTo>
                  <a:lnTo>
                    <a:pt x="8334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043979" y="3000621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7235" y="164802"/>
                  </a:lnTo>
                  <a:lnTo>
                    <a:pt x="9877" y="214831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128207" y="3100825"/>
              <a:ext cx="105286" cy="152481"/>
            </a:xfrm>
            <a:custGeom>
              <a:avLst/>
              <a:gdLst/>
              <a:ahLst/>
              <a:cxnLst/>
              <a:rect l="0" t="0" r="0" b="0"/>
              <a:pathLst>
                <a:path w="105286" h="152481">
                  <a:moveTo>
                    <a:pt x="0" y="89309"/>
                  </a:moveTo>
                  <a:lnTo>
                    <a:pt x="17981" y="73668"/>
                  </a:lnTo>
                  <a:lnTo>
                    <a:pt x="73184" y="49702"/>
                  </a:lnTo>
                  <a:lnTo>
                    <a:pt x="89458" y="38171"/>
                  </a:lnTo>
                  <a:lnTo>
                    <a:pt x="93564" y="30651"/>
                  </a:lnTo>
                  <a:lnTo>
                    <a:pt x="95006" y="12936"/>
                  </a:lnTo>
                  <a:lnTo>
                    <a:pt x="90244" y="6808"/>
                  </a:lnTo>
                  <a:lnTo>
                    <a:pt x="72474" y="0"/>
                  </a:lnTo>
                  <a:lnTo>
                    <a:pt x="41751" y="1756"/>
                  </a:lnTo>
                  <a:lnTo>
                    <a:pt x="24015" y="12962"/>
                  </a:lnTo>
                  <a:lnTo>
                    <a:pt x="16010" y="20864"/>
                  </a:lnTo>
                  <a:lnTo>
                    <a:pt x="7116" y="42122"/>
                  </a:lnTo>
                  <a:lnTo>
                    <a:pt x="4333" y="67167"/>
                  </a:lnTo>
                  <a:lnTo>
                    <a:pt x="6995" y="93896"/>
                  </a:lnTo>
                  <a:lnTo>
                    <a:pt x="15197" y="115135"/>
                  </a:lnTo>
                  <a:lnTo>
                    <a:pt x="20660" y="124074"/>
                  </a:lnTo>
                  <a:lnTo>
                    <a:pt x="36088" y="137126"/>
                  </a:lnTo>
                  <a:lnTo>
                    <a:pt x="55813" y="145656"/>
                  </a:lnTo>
                  <a:lnTo>
                    <a:pt x="105285" y="152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779108" y="4348269"/>
            <a:ext cx="2505784" cy="484312"/>
            <a:chOff x="779108" y="4348269"/>
            <a:chExt cx="2505784" cy="484312"/>
          </a:xfrm>
        </p:grpSpPr>
        <p:sp>
          <p:nvSpPr>
            <p:cNvPr id="149" name="Freeform 148"/>
            <p:cNvSpPr/>
            <p:nvPr/>
          </p:nvSpPr>
          <p:spPr>
            <a:xfrm>
              <a:off x="779108" y="4348269"/>
              <a:ext cx="200043" cy="428521"/>
            </a:xfrm>
            <a:custGeom>
              <a:avLst/>
              <a:gdLst/>
              <a:ahLst/>
              <a:cxnLst/>
              <a:rect l="0" t="0" r="0" b="0"/>
              <a:pathLst>
                <a:path w="200043" h="428521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9553" y="172521"/>
                  </a:lnTo>
                  <a:lnTo>
                    <a:pt x="10240" y="223603"/>
                  </a:lnTo>
                  <a:lnTo>
                    <a:pt x="10443" y="271233"/>
                  </a:lnTo>
                  <a:lnTo>
                    <a:pt x="10503" y="326420"/>
                  </a:lnTo>
                  <a:lnTo>
                    <a:pt x="13643" y="385056"/>
                  </a:lnTo>
                  <a:lnTo>
                    <a:pt x="20102" y="407442"/>
                  </a:lnTo>
                  <a:lnTo>
                    <a:pt x="30771" y="425191"/>
                  </a:lnTo>
                  <a:lnTo>
                    <a:pt x="36892" y="428520"/>
                  </a:lnTo>
                  <a:lnTo>
                    <a:pt x="43312" y="428399"/>
                  </a:lnTo>
                  <a:lnTo>
                    <a:pt x="88112" y="414860"/>
                  </a:lnTo>
                  <a:lnTo>
                    <a:pt x="146433" y="411451"/>
                  </a:lnTo>
                  <a:lnTo>
                    <a:pt x="200042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094963" y="4632538"/>
              <a:ext cx="21058" cy="147401"/>
            </a:xfrm>
            <a:custGeom>
              <a:avLst/>
              <a:gdLst/>
              <a:ahLst/>
              <a:cxnLst/>
              <a:rect l="0" t="0" r="0" b="0"/>
              <a:pathLst>
                <a:path w="21058" h="147401">
                  <a:moveTo>
                    <a:pt x="0" y="0"/>
                  </a:moveTo>
                  <a:lnTo>
                    <a:pt x="5589" y="58617"/>
                  </a:lnTo>
                  <a:lnTo>
                    <a:pt x="12998" y="120428"/>
                  </a:lnTo>
                  <a:lnTo>
                    <a:pt x="21057" y="147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084435" y="4464082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189720" y="4400911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11452" y="168553"/>
                  </a:lnTo>
                  <a:lnTo>
                    <a:pt x="24749" y="224627"/>
                  </a:lnTo>
                  <a:lnTo>
                    <a:pt x="37470" y="288000"/>
                  </a:lnTo>
                  <a:lnTo>
                    <a:pt x="41908" y="327749"/>
                  </a:lnTo>
                  <a:lnTo>
                    <a:pt x="52642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261881" y="4527253"/>
              <a:ext cx="127881" cy="178986"/>
            </a:xfrm>
            <a:custGeom>
              <a:avLst/>
              <a:gdLst/>
              <a:ahLst/>
              <a:cxnLst/>
              <a:rect l="0" t="0" r="0" b="0"/>
              <a:pathLst>
                <a:path w="127881" h="178986">
                  <a:moveTo>
                    <a:pt x="64709" y="0"/>
                  </a:moveTo>
                  <a:lnTo>
                    <a:pt x="9484" y="57566"/>
                  </a:lnTo>
                  <a:lnTo>
                    <a:pt x="0" y="75888"/>
                  </a:lnTo>
                  <a:lnTo>
                    <a:pt x="513" y="83347"/>
                  </a:lnTo>
                  <a:lnTo>
                    <a:pt x="4364" y="89490"/>
                  </a:lnTo>
                  <a:lnTo>
                    <a:pt x="67353" y="140586"/>
                  </a:lnTo>
                  <a:lnTo>
                    <a:pt x="90189" y="160329"/>
                  </a:lnTo>
                  <a:lnTo>
                    <a:pt x="12788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410306" y="4541019"/>
              <a:ext cx="116327" cy="196805"/>
            </a:xfrm>
            <a:custGeom>
              <a:avLst/>
              <a:gdLst/>
              <a:ahLst/>
              <a:cxnLst/>
              <a:rect l="0" t="0" r="0" b="0"/>
              <a:pathLst>
                <a:path w="116327" h="196805">
                  <a:moveTo>
                    <a:pt x="11041" y="102048"/>
                  </a:moveTo>
                  <a:lnTo>
                    <a:pt x="53732" y="98928"/>
                  </a:lnTo>
                  <a:lnTo>
                    <a:pt x="73299" y="92473"/>
                  </a:lnTo>
                  <a:lnTo>
                    <a:pt x="89794" y="81805"/>
                  </a:lnTo>
                  <a:lnTo>
                    <a:pt x="101804" y="66145"/>
                  </a:lnTo>
                  <a:lnTo>
                    <a:pt x="106645" y="57056"/>
                  </a:lnTo>
                  <a:lnTo>
                    <a:pt x="108903" y="37598"/>
                  </a:lnTo>
                  <a:lnTo>
                    <a:pt x="107868" y="27496"/>
                  </a:lnTo>
                  <a:lnTo>
                    <a:pt x="103668" y="19591"/>
                  </a:lnTo>
                  <a:lnTo>
                    <a:pt x="89643" y="7689"/>
                  </a:lnTo>
                  <a:lnTo>
                    <a:pt x="56427" y="0"/>
                  </a:lnTo>
                  <a:lnTo>
                    <a:pt x="45978" y="2431"/>
                  </a:lnTo>
                  <a:lnTo>
                    <a:pt x="20093" y="21449"/>
                  </a:lnTo>
                  <a:lnTo>
                    <a:pt x="4925" y="35421"/>
                  </a:lnTo>
                  <a:lnTo>
                    <a:pt x="1115" y="44761"/>
                  </a:lnTo>
                  <a:lnTo>
                    <a:pt x="0" y="67619"/>
                  </a:lnTo>
                  <a:lnTo>
                    <a:pt x="9986" y="119250"/>
                  </a:lnTo>
                  <a:lnTo>
                    <a:pt x="33276" y="161338"/>
                  </a:lnTo>
                  <a:lnTo>
                    <a:pt x="47829" y="176363"/>
                  </a:lnTo>
                  <a:lnTo>
                    <a:pt x="65996" y="186939"/>
                  </a:lnTo>
                  <a:lnTo>
                    <a:pt x="116326" y="1968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905658" y="4443026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7958" y="165005"/>
                  </a:lnTo>
                  <a:lnTo>
                    <a:pt x="28547" y="221110"/>
                  </a:lnTo>
                  <a:lnTo>
                    <a:pt x="30985" y="277252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863544" y="4548311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25764" y="3119"/>
                  </a:lnTo>
                  <a:lnTo>
                    <a:pt x="72453" y="16788"/>
                  </a:lnTo>
                  <a:lnTo>
                    <a:pt x="26356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024208" y="4504162"/>
              <a:ext cx="134135" cy="194874"/>
            </a:xfrm>
            <a:custGeom>
              <a:avLst/>
              <a:gdLst/>
              <a:ahLst/>
              <a:cxnLst/>
              <a:rect l="0" t="0" r="0" b="0"/>
              <a:pathLst>
                <a:path w="134135" h="194874">
                  <a:moveTo>
                    <a:pt x="39377" y="128376"/>
                  </a:moveTo>
                  <a:lnTo>
                    <a:pt x="101838" y="70811"/>
                  </a:lnTo>
                  <a:lnTo>
                    <a:pt x="113151" y="52489"/>
                  </a:lnTo>
                  <a:lnTo>
                    <a:pt x="115839" y="32647"/>
                  </a:lnTo>
                  <a:lnTo>
                    <a:pt x="114918" y="22443"/>
                  </a:lnTo>
                  <a:lnTo>
                    <a:pt x="110795" y="14471"/>
                  </a:lnTo>
                  <a:lnTo>
                    <a:pt x="96855" y="2492"/>
                  </a:lnTo>
                  <a:lnTo>
                    <a:pt x="88224" y="0"/>
                  </a:lnTo>
                  <a:lnTo>
                    <a:pt x="69276" y="351"/>
                  </a:lnTo>
                  <a:lnTo>
                    <a:pt x="52275" y="7525"/>
                  </a:lnTo>
                  <a:lnTo>
                    <a:pt x="36921" y="19682"/>
                  </a:lnTo>
                  <a:lnTo>
                    <a:pt x="16293" y="46258"/>
                  </a:lnTo>
                  <a:lnTo>
                    <a:pt x="3421" y="77529"/>
                  </a:lnTo>
                  <a:lnTo>
                    <a:pt x="0" y="102658"/>
                  </a:lnTo>
                  <a:lnTo>
                    <a:pt x="4719" y="123185"/>
                  </a:lnTo>
                  <a:lnTo>
                    <a:pt x="26812" y="155427"/>
                  </a:lnTo>
                  <a:lnTo>
                    <a:pt x="54876" y="183156"/>
                  </a:lnTo>
                  <a:lnTo>
                    <a:pt x="73171" y="192887"/>
                  </a:lnTo>
                  <a:lnTo>
                    <a:pt x="93001" y="194873"/>
                  </a:lnTo>
                  <a:lnTo>
                    <a:pt x="134134" y="191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253098" y="4558839"/>
              <a:ext cx="52644" cy="151166"/>
            </a:xfrm>
            <a:custGeom>
              <a:avLst/>
              <a:gdLst/>
              <a:ahLst/>
              <a:cxnLst/>
              <a:rect l="0" t="0" r="0" b="0"/>
              <a:pathLst>
                <a:path w="52644" h="151166">
                  <a:moveTo>
                    <a:pt x="0" y="94757"/>
                  </a:moveTo>
                  <a:lnTo>
                    <a:pt x="15619" y="151165"/>
                  </a:lnTo>
                  <a:lnTo>
                    <a:pt x="3894" y="112201"/>
                  </a:lnTo>
                  <a:lnTo>
                    <a:pt x="769" y="61764"/>
                  </a:lnTo>
                  <a:lnTo>
                    <a:pt x="513" y="48195"/>
                  </a:lnTo>
                  <a:lnTo>
                    <a:pt x="3851" y="37979"/>
                  </a:lnTo>
                  <a:lnTo>
                    <a:pt x="16920" y="23509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400497" y="4569665"/>
              <a:ext cx="168457" cy="139171"/>
            </a:xfrm>
            <a:custGeom>
              <a:avLst/>
              <a:gdLst/>
              <a:ahLst/>
              <a:cxnLst/>
              <a:rect l="0" t="0" r="0" b="0"/>
              <a:pathLst>
                <a:path w="168457" h="139171">
                  <a:moveTo>
                    <a:pt x="0" y="83931"/>
                  </a:moveTo>
                  <a:lnTo>
                    <a:pt x="3119" y="126622"/>
                  </a:lnTo>
                  <a:lnTo>
                    <a:pt x="5589" y="136958"/>
                  </a:lnTo>
                  <a:lnTo>
                    <a:pt x="7236" y="139170"/>
                  </a:lnTo>
                  <a:lnTo>
                    <a:pt x="9065" y="129148"/>
                  </a:lnTo>
                  <a:lnTo>
                    <a:pt x="3003" y="76181"/>
                  </a:lnTo>
                  <a:lnTo>
                    <a:pt x="3229" y="30032"/>
                  </a:lnTo>
                  <a:lnTo>
                    <a:pt x="11574" y="8893"/>
                  </a:lnTo>
                  <a:lnTo>
                    <a:pt x="17075" y="5830"/>
                  </a:lnTo>
                  <a:lnTo>
                    <a:pt x="23081" y="7297"/>
                  </a:lnTo>
                  <a:lnTo>
                    <a:pt x="29425" y="11784"/>
                  </a:lnTo>
                  <a:lnTo>
                    <a:pt x="39594" y="26129"/>
                  </a:lnTo>
                  <a:lnTo>
                    <a:pt x="43944" y="34868"/>
                  </a:lnTo>
                  <a:lnTo>
                    <a:pt x="48013" y="37184"/>
                  </a:lnTo>
                  <a:lnTo>
                    <a:pt x="51896" y="35219"/>
                  </a:lnTo>
                  <a:lnTo>
                    <a:pt x="72122" y="6848"/>
                  </a:lnTo>
                  <a:lnTo>
                    <a:pt x="79667" y="2127"/>
                  </a:lnTo>
                  <a:lnTo>
                    <a:pt x="97409" y="0"/>
                  </a:lnTo>
                  <a:lnTo>
                    <a:pt x="113872" y="6074"/>
                  </a:lnTo>
                  <a:lnTo>
                    <a:pt x="121538" y="10969"/>
                  </a:lnTo>
                  <a:lnTo>
                    <a:pt x="133176" y="25767"/>
                  </a:lnTo>
                  <a:lnTo>
                    <a:pt x="157603" y="84370"/>
                  </a:lnTo>
                  <a:lnTo>
                    <a:pt x="168456" y="1155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716352" y="4558839"/>
              <a:ext cx="31586" cy="10529"/>
            </a:xfrm>
            <a:custGeom>
              <a:avLst/>
              <a:gdLst/>
              <a:ahLst/>
              <a:cxnLst/>
              <a:rect l="0" t="0" r="0" b="0"/>
              <a:pathLst>
                <a:path w="31586" h="10529">
                  <a:moveTo>
                    <a:pt x="31585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653181" y="4611482"/>
              <a:ext cx="136393" cy="126342"/>
            </a:xfrm>
            <a:custGeom>
              <a:avLst/>
              <a:gdLst/>
              <a:ahLst/>
              <a:cxnLst/>
              <a:rect l="0" t="0" r="0" b="0"/>
              <a:pathLst>
                <a:path w="136393" h="126342">
                  <a:moveTo>
                    <a:pt x="0" y="0"/>
                  </a:moveTo>
                  <a:lnTo>
                    <a:pt x="0" y="22356"/>
                  </a:lnTo>
                  <a:lnTo>
                    <a:pt x="3509" y="30112"/>
                  </a:lnTo>
                  <a:lnTo>
                    <a:pt x="16767" y="41849"/>
                  </a:lnTo>
                  <a:lnTo>
                    <a:pt x="55141" y="49444"/>
                  </a:lnTo>
                  <a:lnTo>
                    <a:pt x="109765" y="54350"/>
                  </a:lnTo>
                  <a:lnTo>
                    <a:pt x="129113" y="63540"/>
                  </a:lnTo>
                  <a:lnTo>
                    <a:pt x="134038" y="70436"/>
                  </a:lnTo>
                  <a:lnTo>
                    <a:pt x="136152" y="78542"/>
                  </a:lnTo>
                  <a:lnTo>
                    <a:pt x="136392" y="87456"/>
                  </a:lnTo>
                  <a:lnTo>
                    <a:pt x="130418" y="103600"/>
                  </a:lnTo>
                  <a:lnTo>
                    <a:pt x="125550" y="111181"/>
                  </a:lnTo>
                  <a:lnTo>
                    <a:pt x="118795" y="116234"/>
                  </a:lnTo>
                  <a:lnTo>
                    <a:pt x="84228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42279" y="4753668"/>
              <a:ext cx="2032001" cy="78913"/>
            </a:xfrm>
            <a:custGeom>
              <a:avLst/>
              <a:gdLst/>
              <a:ahLst/>
              <a:cxnLst/>
              <a:rect l="0" t="0" r="0" b="0"/>
              <a:pathLst>
                <a:path w="2032001" h="78913">
                  <a:moveTo>
                    <a:pt x="2032000" y="78912"/>
                  </a:moveTo>
                  <a:lnTo>
                    <a:pt x="2015233" y="67734"/>
                  </a:lnTo>
                  <a:lnTo>
                    <a:pt x="1982449" y="60782"/>
                  </a:lnTo>
                  <a:lnTo>
                    <a:pt x="1928279" y="58433"/>
                  </a:lnTo>
                  <a:lnTo>
                    <a:pt x="1865587" y="57969"/>
                  </a:lnTo>
                  <a:lnTo>
                    <a:pt x="1813385" y="63467"/>
                  </a:lnTo>
                  <a:lnTo>
                    <a:pt x="1753637" y="67412"/>
                  </a:lnTo>
                  <a:lnTo>
                    <a:pt x="1695562" y="68192"/>
                  </a:lnTo>
                  <a:lnTo>
                    <a:pt x="1639030" y="62757"/>
                  </a:lnTo>
                  <a:lnTo>
                    <a:pt x="1582803" y="59993"/>
                  </a:lnTo>
                  <a:lnTo>
                    <a:pt x="1526636" y="66380"/>
                  </a:lnTo>
                  <a:lnTo>
                    <a:pt x="1487639" y="64670"/>
                  </a:lnTo>
                  <a:lnTo>
                    <a:pt x="1437432" y="53612"/>
                  </a:lnTo>
                  <a:lnTo>
                    <a:pt x="1381284" y="41333"/>
                  </a:lnTo>
                  <a:lnTo>
                    <a:pt x="1318201" y="37694"/>
                  </a:lnTo>
                  <a:lnTo>
                    <a:pt x="1254744" y="36975"/>
                  </a:lnTo>
                  <a:lnTo>
                    <a:pt x="1195459" y="35663"/>
                  </a:lnTo>
                  <a:lnTo>
                    <a:pt x="1132245" y="27738"/>
                  </a:lnTo>
                  <a:lnTo>
                    <a:pt x="1068750" y="19324"/>
                  </a:lnTo>
                  <a:lnTo>
                    <a:pt x="1017267" y="16803"/>
                  </a:lnTo>
                  <a:lnTo>
                    <a:pt x="966138" y="16055"/>
                  </a:lnTo>
                  <a:lnTo>
                    <a:pt x="903227" y="15803"/>
                  </a:lnTo>
                  <a:lnTo>
                    <a:pt x="852150" y="12640"/>
                  </a:lnTo>
                  <a:lnTo>
                    <a:pt x="803091" y="7413"/>
                  </a:lnTo>
                  <a:lnTo>
                    <a:pt x="755799" y="8984"/>
                  </a:lnTo>
                  <a:lnTo>
                    <a:pt x="693006" y="14406"/>
                  </a:lnTo>
                  <a:lnTo>
                    <a:pt x="644153" y="15345"/>
                  </a:lnTo>
                  <a:lnTo>
                    <a:pt x="582479" y="8427"/>
                  </a:lnTo>
                  <a:lnTo>
                    <a:pt x="533545" y="6165"/>
                  </a:lnTo>
                  <a:lnTo>
                    <a:pt x="474496" y="5401"/>
                  </a:lnTo>
                  <a:lnTo>
                    <a:pt x="412182" y="5250"/>
                  </a:lnTo>
                  <a:lnTo>
                    <a:pt x="351954" y="4050"/>
                  </a:lnTo>
                  <a:lnTo>
                    <a:pt x="291877" y="0"/>
                  </a:lnTo>
                  <a:lnTo>
                    <a:pt x="229620" y="4183"/>
                  </a:lnTo>
                  <a:lnTo>
                    <a:pt x="171093" y="13415"/>
                  </a:lnTo>
                  <a:lnTo>
                    <a:pt x="121534" y="21941"/>
                  </a:lnTo>
                  <a:lnTo>
                    <a:pt x="70975" y="26157"/>
                  </a:lnTo>
                  <a:lnTo>
                    <a:pt x="20736" y="34349"/>
                  </a:lnTo>
                  <a:lnTo>
                    <a:pt x="0" y="36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169077" y="4590425"/>
              <a:ext cx="115815" cy="8334"/>
            </a:xfrm>
            <a:custGeom>
              <a:avLst/>
              <a:gdLst/>
              <a:ahLst/>
              <a:cxnLst/>
              <a:rect l="0" t="0" r="0" b="0"/>
              <a:pathLst>
                <a:path w="115815" h="8334">
                  <a:moveTo>
                    <a:pt x="115814" y="0"/>
                  </a:moveTo>
                  <a:lnTo>
                    <a:pt x="78336" y="8333"/>
                  </a:lnTo>
                  <a:lnTo>
                    <a:pt x="43488" y="67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674238" y="4558839"/>
              <a:ext cx="52643" cy="52644"/>
            </a:xfrm>
            <a:custGeom>
              <a:avLst/>
              <a:gdLst/>
              <a:ahLst/>
              <a:cxnLst/>
              <a:rect l="0" t="0" r="0" b="0"/>
              <a:pathLst>
                <a:path w="52643" h="52644">
                  <a:moveTo>
                    <a:pt x="52642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3531985" y="4369326"/>
            <a:ext cx="4343929" cy="484312"/>
            <a:chOff x="3531985" y="4369326"/>
            <a:chExt cx="4343929" cy="484312"/>
          </a:xfrm>
        </p:grpSpPr>
        <p:sp>
          <p:nvSpPr>
            <p:cNvPr id="166" name="Freeform 165"/>
            <p:cNvSpPr/>
            <p:nvPr/>
          </p:nvSpPr>
          <p:spPr>
            <a:xfrm>
              <a:off x="3531985" y="4453554"/>
              <a:ext cx="47705" cy="400084"/>
            </a:xfrm>
            <a:custGeom>
              <a:avLst/>
              <a:gdLst/>
              <a:ahLst/>
              <a:cxnLst/>
              <a:rect l="0" t="0" r="0" b="0"/>
              <a:pathLst>
                <a:path w="47705" h="400084">
                  <a:moveTo>
                    <a:pt x="5590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3309" y="119340"/>
                  </a:lnTo>
                  <a:lnTo>
                    <a:pt x="23345" y="166251"/>
                  </a:lnTo>
                  <a:lnTo>
                    <a:pt x="32557" y="223565"/>
                  </a:lnTo>
                  <a:lnTo>
                    <a:pt x="35807" y="283830"/>
                  </a:lnTo>
                  <a:lnTo>
                    <a:pt x="37940" y="336912"/>
                  </a:lnTo>
                  <a:lnTo>
                    <a:pt x="4770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779730" y="4474611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3" y="155249"/>
                  </a:lnTo>
                  <a:lnTo>
                    <a:pt x="18669" y="213854"/>
                  </a:lnTo>
                  <a:lnTo>
                    <a:pt x="20350" y="257947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632331" y="4611482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39" y="5589"/>
                  </a:lnTo>
                  <a:lnTo>
                    <a:pt x="53242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866815" y="4608147"/>
              <a:ext cx="197186" cy="170247"/>
            </a:xfrm>
            <a:custGeom>
              <a:avLst/>
              <a:gdLst/>
              <a:ahLst/>
              <a:cxnLst/>
              <a:rect l="0" t="0" r="0" b="0"/>
              <a:pathLst>
                <a:path w="197186" h="170247">
                  <a:moveTo>
                    <a:pt x="123485" y="55977"/>
                  </a:moveTo>
                  <a:lnTo>
                    <a:pt x="113910" y="31931"/>
                  </a:lnTo>
                  <a:lnTo>
                    <a:pt x="103242" y="17604"/>
                  </a:lnTo>
                  <a:lnTo>
                    <a:pt x="78493" y="1973"/>
                  </a:lnTo>
                  <a:lnTo>
                    <a:pt x="59035" y="0"/>
                  </a:lnTo>
                  <a:lnTo>
                    <a:pt x="48933" y="1111"/>
                  </a:lnTo>
                  <a:lnTo>
                    <a:pt x="31469" y="11705"/>
                  </a:lnTo>
                  <a:lnTo>
                    <a:pt x="17078" y="28112"/>
                  </a:lnTo>
                  <a:lnTo>
                    <a:pt x="6783" y="47102"/>
                  </a:lnTo>
                  <a:lnTo>
                    <a:pt x="0" y="88702"/>
                  </a:lnTo>
                  <a:lnTo>
                    <a:pt x="4652" y="114975"/>
                  </a:lnTo>
                  <a:lnTo>
                    <a:pt x="26702" y="160438"/>
                  </a:lnTo>
                  <a:lnTo>
                    <a:pt x="34397" y="166562"/>
                  </a:lnTo>
                  <a:lnTo>
                    <a:pt x="43036" y="169474"/>
                  </a:lnTo>
                  <a:lnTo>
                    <a:pt x="52305" y="170246"/>
                  </a:lnTo>
                  <a:lnTo>
                    <a:pt x="60824" y="167252"/>
                  </a:lnTo>
                  <a:lnTo>
                    <a:pt x="76528" y="154565"/>
                  </a:lnTo>
                  <a:lnTo>
                    <a:pt x="85068" y="134109"/>
                  </a:lnTo>
                  <a:lnTo>
                    <a:pt x="90550" y="82849"/>
                  </a:lnTo>
                  <a:lnTo>
                    <a:pt x="97089" y="47171"/>
                  </a:lnTo>
                  <a:lnTo>
                    <a:pt x="100039" y="43088"/>
                  </a:lnTo>
                  <a:lnTo>
                    <a:pt x="103175" y="43874"/>
                  </a:lnTo>
                  <a:lnTo>
                    <a:pt x="109779" y="54107"/>
                  </a:lnTo>
                  <a:lnTo>
                    <a:pt x="126670" y="86154"/>
                  </a:lnTo>
                  <a:lnTo>
                    <a:pt x="178591" y="141320"/>
                  </a:lnTo>
                  <a:lnTo>
                    <a:pt x="197185" y="1507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095585" y="4579896"/>
              <a:ext cx="115815" cy="196434"/>
            </a:xfrm>
            <a:custGeom>
              <a:avLst/>
              <a:gdLst/>
              <a:ahLst/>
              <a:cxnLst/>
              <a:rect l="0" t="0" r="0" b="0"/>
              <a:pathLst>
                <a:path w="115815" h="196434">
                  <a:moveTo>
                    <a:pt x="0" y="73700"/>
                  </a:moveTo>
                  <a:lnTo>
                    <a:pt x="9576" y="97746"/>
                  </a:lnTo>
                  <a:lnTo>
                    <a:pt x="33814" y="138882"/>
                  </a:lnTo>
                  <a:lnTo>
                    <a:pt x="55593" y="186658"/>
                  </a:lnTo>
                  <a:lnTo>
                    <a:pt x="61629" y="194629"/>
                  </a:lnTo>
                  <a:lnTo>
                    <a:pt x="67992" y="196433"/>
                  </a:lnTo>
                  <a:lnTo>
                    <a:pt x="74574" y="194126"/>
                  </a:lnTo>
                  <a:lnTo>
                    <a:pt x="81301" y="189079"/>
                  </a:lnTo>
                  <a:lnTo>
                    <a:pt x="88777" y="170993"/>
                  </a:lnTo>
                  <a:lnTo>
                    <a:pt x="95139" y="108912"/>
                  </a:lnTo>
                  <a:lnTo>
                    <a:pt x="103718" y="4753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271486" y="4606733"/>
              <a:ext cx="109182" cy="147268"/>
            </a:xfrm>
            <a:custGeom>
              <a:avLst/>
              <a:gdLst/>
              <a:ahLst/>
              <a:cxnLst/>
              <a:rect l="0" t="0" r="0" b="0"/>
              <a:pathLst>
                <a:path w="109182" h="147268">
                  <a:moveTo>
                    <a:pt x="34669" y="88976"/>
                  </a:moveTo>
                  <a:lnTo>
                    <a:pt x="77361" y="74404"/>
                  </a:lnTo>
                  <a:lnTo>
                    <a:pt x="87697" y="68733"/>
                  </a:lnTo>
                  <a:lnTo>
                    <a:pt x="102301" y="53074"/>
                  </a:lnTo>
                  <a:lnTo>
                    <a:pt x="107833" y="43984"/>
                  </a:lnTo>
                  <a:lnTo>
                    <a:pt x="109181" y="34415"/>
                  </a:lnTo>
                  <a:lnTo>
                    <a:pt x="104440" y="14424"/>
                  </a:lnTo>
                  <a:lnTo>
                    <a:pt x="97561" y="7689"/>
                  </a:lnTo>
                  <a:lnTo>
                    <a:pt x="77439" y="207"/>
                  </a:lnTo>
                  <a:lnTo>
                    <a:pt x="56018" y="0"/>
                  </a:lnTo>
                  <a:lnTo>
                    <a:pt x="35968" y="4978"/>
                  </a:lnTo>
                  <a:lnTo>
                    <a:pt x="19259" y="14989"/>
                  </a:lnTo>
                  <a:lnTo>
                    <a:pt x="7153" y="30357"/>
                  </a:lnTo>
                  <a:lnTo>
                    <a:pt x="2287" y="39368"/>
                  </a:lnTo>
                  <a:lnTo>
                    <a:pt x="0" y="61859"/>
                  </a:lnTo>
                  <a:lnTo>
                    <a:pt x="8064" y="108836"/>
                  </a:lnTo>
                  <a:lnTo>
                    <a:pt x="23147" y="135675"/>
                  </a:lnTo>
                  <a:lnTo>
                    <a:pt x="31667" y="141166"/>
                  </a:lnTo>
                  <a:lnTo>
                    <a:pt x="53612" y="147267"/>
                  </a:lnTo>
                  <a:lnTo>
                    <a:pt x="108369" y="1416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706238" y="4674653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20" y="42691"/>
                  </a:lnTo>
                  <a:lnTo>
                    <a:pt x="18211" y="99096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695709" y="454831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808359" y="4486573"/>
              <a:ext cx="150564" cy="319900"/>
            </a:xfrm>
            <a:custGeom>
              <a:avLst/>
              <a:gdLst/>
              <a:ahLst/>
              <a:cxnLst/>
              <a:rect l="0" t="0" r="0" b="0"/>
              <a:pathLst>
                <a:path w="150564" h="319900">
                  <a:moveTo>
                    <a:pt x="87392" y="177551"/>
                  </a:moveTo>
                  <a:lnTo>
                    <a:pt x="70624" y="171962"/>
                  </a:lnTo>
                  <a:lnTo>
                    <a:pt x="53033" y="172337"/>
                  </a:lnTo>
                  <a:lnTo>
                    <a:pt x="43429" y="174075"/>
                  </a:lnTo>
                  <a:lnTo>
                    <a:pt x="26519" y="185365"/>
                  </a:lnTo>
                  <a:lnTo>
                    <a:pt x="12374" y="202081"/>
                  </a:lnTo>
                  <a:lnTo>
                    <a:pt x="2188" y="221209"/>
                  </a:lnTo>
                  <a:lnTo>
                    <a:pt x="0" y="241408"/>
                  </a:lnTo>
                  <a:lnTo>
                    <a:pt x="8128" y="282971"/>
                  </a:lnTo>
                  <a:lnTo>
                    <a:pt x="23222" y="314462"/>
                  </a:lnTo>
                  <a:lnTo>
                    <a:pt x="30574" y="319128"/>
                  </a:lnTo>
                  <a:lnTo>
                    <a:pt x="38985" y="319899"/>
                  </a:lnTo>
                  <a:lnTo>
                    <a:pt x="48101" y="318073"/>
                  </a:lnTo>
                  <a:lnTo>
                    <a:pt x="64470" y="306686"/>
                  </a:lnTo>
                  <a:lnTo>
                    <a:pt x="78374" y="289926"/>
                  </a:lnTo>
                  <a:lnTo>
                    <a:pt x="88453" y="270780"/>
                  </a:lnTo>
                  <a:lnTo>
                    <a:pt x="97221" y="214250"/>
                  </a:lnTo>
                  <a:lnTo>
                    <a:pt x="105885" y="156811"/>
                  </a:lnTo>
                  <a:lnTo>
                    <a:pt x="107942" y="100405"/>
                  </a:lnTo>
                  <a:lnTo>
                    <a:pt x="99944" y="36967"/>
                  </a:lnTo>
                  <a:lnTo>
                    <a:pt x="93750" y="7055"/>
                  </a:lnTo>
                  <a:lnTo>
                    <a:pt x="90461" y="716"/>
                  </a:lnTo>
                  <a:lnTo>
                    <a:pt x="87098" y="0"/>
                  </a:lnTo>
                  <a:lnTo>
                    <a:pt x="83687" y="3032"/>
                  </a:lnTo>
                  <a:lnTo>
                    <a:pt x="78885" y="35244"/>
                  </a:lnTo>
                  <a:lnTo>
                    <a:pt x="88583" y="95727"/>
                  </a:lnTo>
                  <a:lnTo>
                    <a:pt x="105096" y="155424"/>
                  </a:lnTo>
                  <a:lnTo>
                    <a:pt x="122508" y="208996"/>
                  </a:lnTo>
                  <a:lnTo>
                    <a:pt x="150563" y="2617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011565" y="4620730"/>
              <a:ext cx="84228" cy="148680"/>
            </a:xfrm>
            <a:custGeom>
              <a:avLst/>
              <a:gdLst/>
              <a:ahLst/>
              <a:cxnLst/>
              <a:rect l="0" t="0" r="0" b="0"/>
              <a:pathLst>
                <a:path w="84228" h="148680">
                  <a:moveTo>
                    <a:pt x="0" y="74979"/>
                  </a:moveTo>
                  <a:lnTo>
                    <a:pt x="53874" y="55851"/>
                  </a:lnTo>
                  <a:lnTo>
                    <a:pt x="74247" y="44641"/>
                  </a:lnTo>
                  <a:lnTo>
                    <a:pt x="79913" y="37207"/>
                  </a:lnTo>
                  <a:lnTo>
                    <a:pt x="82521" y="28740"/>
                  </a:lnTo>
                  <a:lnTo>
                    <a:pt x="83090" y="19587"/>
                  </a:lnTo>
                  <a:lnTo>
                    <a:pt x="79960" y="12315"/>
                  </a:lnTo>
                  <a:lnTo>
                    <a:pt x="67123" y="1115"/>
                  </a:lnTo>
                  <a:lnTo>
                    <a:pt x="59956" y="0"/>
                  </a:lnTo>
                  <a:lnTo>
                    <a:pt x="52839" y="1597"/>
                  </a:lnTo>
                  <a:lnTo>
                    <a:pt x="31643" y="15022"/>
                  </a:lnTo>
                  <a:lnTo>
                    <a:pt x="18743" y="28445"/>
                  </a:lnTo>
                  <a:lnTo>
                    <a:pt x="9109" y="46109"/>
                  </a:lnTo>
                  <a:lnTo>
                    <a:pt x="7168" y="65657"/>
                  </a:lnTo>
                  <a:lnTo>
                    <a:pt x="15453" y="106803"/>
                  </a:lnTo>
                  <a:lnTo>
                    <a:pt x="27925" y="124608"/>
                  </a:lnTo>
                  <a:lnTo>
                    <a:pt x="36164" y="132632"/>
                  </a:lnTo>
                  <a:lnTo>
                    <a:pt x="54677" y="141547"/>
                  </a:lnTo>
                  <a:lnTo>
                    <a:pt x="84227" y="1486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158963" y="4628945"/>
              <a:ext cx="147400" cy="182579"/>
            </a:xfrm>
            <a:custGeom>
              <a:avLst/>
              <a:gdLst/>
              <a:ahLst/>
              <a:cxnLst/>
              <a:rect l="0" t="0" r="0" b="0"/>
              <a:pathLst>
                <a:path w="147400" h="182579">
                  <a:moveTo>
                    <a:pt x="0" y="77293"/>
                  </a:moveTo>
                  <a:lnTo>
                    <a:pt x="17959" y="139574"/>
                  </a:lnTo>
                  <a:lnTo>
                    <a:pt x="25858" y="171656"/>
                  </a:lnTo>
                  <a:lnTo>
                    <a:pt x="25428" y="171787"/>
                  </a:lnTo>
                  <a:lnTo>
                    <a:pt x="16332" y="141192"/>
                  </a:lnTo>
                  <a:lnTo>
                    <a:pt x="11675" y="82853"/>
                  </a:lnTo>
                  <a:lnTo>
                    <a:pt x="13875" y="28175"/>
                  </a:lnTo>
                  <a:lnTo>
                    <a:pt x="16269" y="16472"/>
                  </a:lnTo>
                  <a:lnTo>
                    <a:pt x="22545" y="8669"/>
                  </a:lnTo>
                  <a:lnTo>
                    <a:pt x="41995" y="0"/>
                  </a:lnTo>
                  <a:lnTo>
                    <a:pt x="51394" y="28"/>
                  </a:lnTo>
                  <a:lnTo>
                    <a:pt x="68076" y="6298"/>
                  </a:lnTo>
                  <a:lnTo>
                    <a:pt x="90621" y="28571"/>
                  </a:lnTo>
                  <a:lnTo>
                    <a:pt x="114807" y="86143"/>
                  </a:lnTo>
                  <a:lnTo>
                    <a:pt x="133229" y="140243"/>
                  </a:lnTo>
                  <a:lnTo>
                    <a:pt x="147399" y="1825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374473" y="4400911"/>
              <a:ext cx="47704" cy="368499"/>
            </a:xfrm>
            <a:custGeom>
              <a:avLst/>
              <a:gdLst/>
              <a:ahLst/>
              <a:cxnLst/>
              <a:rect l="0" t="0" r="0" b="0"/>
              <a:pathLst>
                <a:path w="47704" h="368499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8251" y="131423"/>
                  </a:lnTo>
                  <a:lnTo>
                    <a:pt x="20153" y="189087"/>
                  </a:lnTo>
                  <a:lnTo>
                    <a:pt x="30311" y="239560"/>
                  </a:lnTo>
                  <a:lnTo>
                    <a:pt x="35141" y="291560"/>
                  </a:lnTo>
                  <a:lnTo>
                    <a:pt x="45240" y="349918"/>
                  </a:lnTo>
                  <a:lnTo>
                    <a:pt x="47703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316891" y="4569367"/>
              <a:ext cx="189514" cy="21059"/>
            </a:xfrm>
            <a:custGeom>
              <a:avLst/>
              <a:gdLst/>
              <a:ahLst/>
              <a:cxnLst/>
              <a:rect l="0" t="0" r="0" b="0"/>
              <a:pathLst>
                <a:path w="189514" h="21059">
                  <a:moveTo>
                    <a:pt x="189513" y="0"/>
                  </a:moveTo>
                  <a:lnTo>
                    <a:pt x="146821" y="3120"/>
                  </a:lnTo>
                  <a:lnTo>
                    <a:pt x="85105" y="16789"/>
                  </a:lnTo>
                  <a:lnTo>
                    <a:pt x="29202" y="20214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590632" y="4664124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0" y="0"/>
                  </a:moveTo>
                  <a:lnTo>
                    <a:pt x="3119" y="42692"/>
                  </a:lnTo>
                  <a:lnTo>
                    <a:pt x="10528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601160" y="44851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723513" y="4620041"/>
              <a:ext cx="77690" cy="149369"/>
            </a:xfrm>
            <a:custGeom>
              <a:avLst/>
              <a:gdLst/>
              <a:ahLst/>
              <a:cxnLst/>
              <a:rect l="0" t="0" r="0" b="0"/>
              <a:pathLst>
                <a:path w="77690" h="149369">
                  <a:moveTo>
                    <a:pt x="77689" y="33555"/>
                  </a:moveTo>
                  <a:lnTo>
                    <a:pt x="72099" y="16787"/>
                  </a:lnTo>
                  <a:lnTo>
                    <a:pt x="59997" y="5435"/>
                  </a:lnTo>
                  <a:lnTo>
                    <a:pt x="51856" y="771"/>
                  </a:lnTo>
                  <a:lnTo>
                    <a:pt x="44089" y="0"/>
                  </a:lnTo>
                  <a:lnTo>
                    <a:pt x="29220" y="5383"/>
                  </a:lnTo>
                  <a:lnTo>
                    <a:pt x="17933" y="18694"/>
                  </a:lnTo>
                  <a:lnTo>
                    <a:pt x="1154" y="55835"/>
                  </a:lnTo>
                  <a:lnTo>
                    <a:pt x="0" y="76213"/>
                  </a:lnTo>
                  <a:lnTo>
                    <a:pt x="4556" y="96967"/>
                  </a:lnTo>
                  <a:lnTo>
                    <a:pt x="20275" y="127213"/>
                  </a:lnTo>
                  <a:lnTo>
                    <a:pt x="33064" y="143811"/>
                  </a:lnTo>
                  <a:lnTo>
                    <a:pt x="40920" y="148003"/>
                  </a:lnTo>
                  <a:lnTo>
                    <a:pt x="77689" y="149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900443" y="4640294"/>
              <a:ext cx="111330" cy="117241"/>
            </a:xfrm>
            <a:custGeom>
              <a:avLst/>
              <a:gdLst/>
              <a:ahLst/>
              <a:cxnLst/>
              <a:rect l="0" t="0" r="0" b="0"/>
              <a:pathLst>
                <a:path w="111330" h="117241">
                  <a:moveTo>
                    <a:pt x="69215" y="13302"/>
                  </a:moveTo>
                  <a:lnTo>
                    <a:pt x="58036" y="2123"/>
                  </a:lnTo>
                  <a:lnTo>
                    <a:pt x="51234" y="0"/>
                  </a:lnTo>
                  <a:lnTo>
                    <a:pt x="34317" y="761"/>
                  </a:lnTo>
                  <a:lnTo>
                    <a:pt x="18220" y="8118"/>
                  </a:lnTo>
                  <a:lnTo>
                    <a:pt x="10652" y="13355"/>
                  </a:lnTo>
                  <a:lnTo>
                    <a:pt x="5606" y="21526"/>
                  </a:lnTo>
                  <a:lnTo>
                    <a:pt x="0" y="43083"/>
                  </a:lnTo>
                  <a:lnTo>
                    <a:pt x="2433" y="75938"/>
                  </a:lnTo>
                  <a:lnTo>
                    <a:pt x="10564" y="107900"/>
                  </a:lnTo>
                  <a:lnTo>
                    <a:pt x="16076" y="113802"/>
                  </a:lnTo>
                  <a:lnTo>
                    <a:pt x="23260" y="116567"/>
                  </a:lnTo>
                  <a:lnTo>
                    <a:pt x="31560" y="117240"/>
                  </a:lnTo>
                  <a:lnTo>
                    <a:pt x="38262" y="114179"/>
                  </a:lnTo>
                  <a:lnTo>
                    <a:pt x="48829" y="101420"/>
                  </a:lnTo>
                  <a:lnTo>
                    <a:pt x="61355" y="74506"/>
                  </a:lnTo>
                  <a:lnTo>
                    <a:pt x="68832" y="33754"/>
                  </a:lnTo>
                  <a:lnTo>
                    <a:pt x="71299" y="33955"/>
                  </a:lnTo>
                  <a:lnTo>
                    <a:pt x="74114" y="37599"/>
                  </a:lnTo>
                  <a:lnTo>
                    <a:pt x="106068" y="100782"/>
                  </a:lnTo>
                  <a:lnTo>
                    <a:pt x="111329" y="108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074943" y="4474611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14654" y="60730"/>
                  </a:lnTo>
                  <a:lnTo>
                    <a:pt x="27028" y="122827"/>
                  </a:lnTo>
                  <a:lnTo>
                    <a:pt x="31405" y="173004"/>
                  </a:lnTo>
                  <a:lnTo>
                    <a:pt x="38421" y="223746"/>
                  </a:lnTo>
                  <a:lnTo>
                    <a:pt x="41384" y="277167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411855" y="4537782"/>
              <a:ext cx="157928" cy="182213"/>
            </a:xfrm>
            <a:custGeom>
              <a:avLst/>
              <a:gdLst/>
              <a:ahLst/>
              <a:cxnLst/>
              <a:rect l="0" t="0" r="0" b="0"/>
              <a:pathLst>
                <a:path w="157928" h="182213">
                  <a:moveTo>
                    <a:pt x="0" y="21057"/>
                  </a:moveTo>
                  <a:lnTo>
                    <a:pt x="3119" y="63749"/>
                  </a:lnTo>
                  <a:lnTo>
                    <a:pt x="17957" y="123125"/>
                  </a:lnTo>
                  <a:lnTo>
                    <a:pt x="35149" y="178561"/>
                  </a:lnTo>
                  <a:lnTo>
                    <a:pt x="39810" y="182212"/>
                  </a:lnTo>
                  <a:lnTo>
                    <a:pt x="45257" y="181136"/>
                  </a:lnTo>
                  <a:lnTo>
                    <a:pt x="51228" y="176910"/>
                  </a:lnTo>
                  <a:lnTo>
                    <a:pt x="60983" y="162855"/>
                  </a:lnTo>
                  <a:lnTo>
                    <a:pt x="93199" y="100018"/>
                  </a:lnTo>
                  <a:lnTo>
                    <a:pt x="123479" y="6028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604432" y="4578903"/>
              <a:ext cx="144336" cy="145595"/>
            </a:xfrm>
            <a:custGeom>
              <a:avLst/>
              <a:gdLst/>
              <a:ahLst/>
              <a:cxnLst/>
              <a:rect l="0" t="0" r="0" b="0"/>
              <a:pathLst>
                <a:path w="144336" h="145595">
                  <a:moveTo>
                    <a:pt x="102221" y="43107"/>
                  </a:moveTo>
                  <a:lnTo>
                    <a:pt x="96631" y="20750"/>
                  </a:lnTo>
                  <a:lnTo>
                    <a:pt x="91475" y="12995"/>
                  </a:lnTo>
                  <a:lnTo>
                    <a:pt x="76388" y="1258"/>
                  </a:lnTo>
                  <a:lnTo>
                    <a:pt x="67451" y="0"/>
                  </a:lnTo>
                  <a:lnTo>
                    <a:pt x="48163" y="4841"/>
                  </a:lnTo>
                  <a:lnTo>
                    <a:pt x="23162" y="20721"/>
                  </a:lnTo>
                  <a:lnTo>
                    <a:pt x="11322" y="36667"/>
                  </a:lnTo>
                  <a:lnTo>
                    <a:pt x="3329" y="56622"/>
                  </a:lnTo>
                  <a:lnTo>
                    <a:pt x="0" y="92995"/>
                  </a:lnTo>
                  <a:lnTo>
                    <a:pt x="3366" y="115582"/>
                  </a:lnTo>
                  <a:lnTo>
                    <a:pt x="11881" y="134200"/>
                  </a:lnTo>
                  <a:lnTo>
                    <a:pt x="17428" y="142440"/>
                  </a:lnTo>
                  <a:lnTo>
                    <a:pt x="23465" y="145594"/>
                  </a:lnTo>
                  <a:lnTo>
                    <a:pt x="29830" y="145357"/>
                  </a:lnTo>
                  <a:lnTo>
                    <a:pt x="43141" y="138854"/>
                  </a:lnTo>
                  <a:lnTo>
                    <a:pt x="56855" y="128165"/>
                  </a:lnTo>
                  <a:lnTo>
                    <a:pt x="72141" y="103404"/>
                  </a:lnTo>
                  <a:lnTo>
                    <a:pt x="84079" y="73841"/>
                  </a:lnTo>
                  <a:lnTo>
                    <a:pt x="87787" y="70615"/>
                  </a:lnTo>
                  <a:lnTo>
                    <a:pt x="91429" y="71974"/>
                  </a:lnTo>
                  <a:lnTo>
                    <a:pt x="111268" y="93783"/>
                  </a:lnTo>
                  <a:lnTo>
                    <a:pt x="124179" y="100724"/>
                  </a:lnTo>
                  <a:lnTo>
                    <a:pt x="144335" y="1062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790880" y="4516725"/>
              <a:ext cx="84230" cy="185896"/>
            </a:xfrm>
            <a:custGeom>
              <a:avLst/>
              <a:gdLst/>
              <a:ahLst/>
              <a:cxnLst/>
              <a:rect l="0" t="0" r="0" b="0"/>
              <a:pathLst>
                <a:path w="84230" h="185896">
                  <a:moveTo>
                    <a:pt x="0" y="84228"/>
                  </a:moveTo>
                  <a:lnTo>
                    <a:pt x="17959" y="138103"/>
                  </a:lnTo>
                  <a:lnTo>
                    <a:pt x="29368" y="167651"/>
                  </a:lnTo>
                  <a:lnTo>
                    <a:pt x="40739" y="184086"/>
                  </a:lnTo>
                  <a:lnTo>
                    <a:pt x="43537" y="185895"/>
                  </a:lnTo>
                  <a:lnTo>
                    <a:pt x="44233" y="183591"/>
                  </a:lnTo>
                  <a:lnTo>
                    <a:pt x="27585" y="125379"/>
                  </a:lnTo>
                  <a:lnTo>
                    <a:pt x="16281" y="84038"/>
                  </a:lnTo>
                  <a:lnTo>
                    <a:pt x="18155" y="63086"/>
                  </a:lnTo>
                  <a:lnTo>
                    <a:pt x="26007" y="45196"/>
                  </a:lnTo>
                  <a:lnTo>
                    <a:pt x="31377" y="37150"/>
                  </a:lnTo>
                  <a:lnTo>
                    <a:pt x="46701" y="25090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959337" y="4579896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969865" y="4464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048088" y="4568656"/>
              <a:ext cx="121820" cy="112936"/>
            </a:xfrm>
            <a:custGeom>
              <a:avLst/>
              <a:gdLst/>
              <a:ahLst/>
              <a:cxnLst/>
              <a:rect l="0" t="0" r="0" b="0"/>
              <a:pathLst>
                <a:path w="121820" h="112936">
                  <a:moveTo>
                    <a:pt x="79704" y="42826"/>
                  </a:moveTo>
                  <a:lnTo>
                    <a:pt x="70130" y="18779"/>
                  </a:lnTo>
                  <a:lnTo>
                    <a:pt x="59461" y="4452"/>
                  </a:lnTo>
                  <a:lnTo>
                    <a:pt x="52171" y="866"/>
                  </a:lnTo>
                  <a:lnTo>
                    <a:pt x="34712" y="0"/>
                  </a:lnTo>
                  <a:lnTo>
                    <a:pt x="18374" y="6635"/>
                  </a:lnTo>
                  <a:lnTo>
                    <a:pt x="10742" y="11679"/>
                  </a:lnTo>
                  <a:lnTo>
                    <a:pt x="5653" y="19722"/>
                  </a:lnTo>
                  <a:lnTo>
                    <a:pt x="0" y="41136"/>
                  </a:lnTo>
                  <a:lnTo>
                    <a:pt x="2406" y="79500"/>
                  </a:lnTo>
                  <a:lnTo>
                    <a:pt x="10645" y="100459"/>
                  </a:lnTo>
                  <a:lnTo>
                    <a:pt x="16118" y="109324"/>
                  </a:lnTo>
                  <a:lnTo>
                    <a:pt x="22105" y="112894"/>
                  </a:lnTo>
                  <a:lnTo>
                    <a:pt x="28437" y="112935"/>
                  </a:lnTo>
                  <a:lnTo>
                    <a:pt x="34997" y="110622"/>
                  </a:lnTo>
                  <a:lnTo>
                    <a:pt x="45406" y="98694"/>
                  </a:lnTo>
                  <a:lnTo>
                    <a:pt x="61622" y="62440"/>
                  </a:lnTo>
                  <a:lnTo>
                    <a:pt x="66480" y="58242"/>
                  </a:lnTo>
                  <a:lnTo>
                    <a:pt x="72058" y="57782"/>
                  </a:lnTo>
                  <a:lnTo>
                    <a:pt x="78116" y="59816"/>
                  </a:lnTo>
                  <a:lnTo>
                    <a:pt x="87967" y="71434"/>
                  </a:lnTo>
                  <a:lnTo>
                    <a:pt x="92231" y="79445"/>
                  </a:lnTo>
                  <a:lnTo>
                    <a:pt x="97415" y="84786"/>
                  </a:lnTo>
                  <a:lnTo>
                    <a:pt x="121819" y="954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227489" y="4369326"/>
              <a:ext cx="142697" cy="253018"/>
            </a:xfrm>
            <a:custGeom>
              <a:avLst/>
              <a:gdLst/>
              <a:ahLst/>
              <a:cxnLst/>
              <a:rect l="0" t="0" r="0" b="0"/>
              <a:pathLst>
                <a:path w="142697" h="253018">
                  <a:moveTo>
                    <a:pt x="5588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3672"/>
                  </a:lnTo>
                  <a:lnTo>
                    <a:pt x="23760" y="195331"/>
                  </a:lnTo>
                  <a:lnTo>
                    <a:pt x="31665" y="249674"/>
                  </a:lnTo>
                  <a:lnTo>
                    <a:pt x="33501" y="253017"/>
                  </a:lnTo>
                  <a:lnTo>
                    <a:pt x="34725" y="250566"/>
                  </a:lnTo>
                  <a:lnTo>
                    <a:pt x="42280" y="213011"/>
                  </a:lnTo>
                  <a:lnTo>
                    <a:pt x="57274" y="185297"/>
                  </a:lnTo>
                  <a:lnTo>
                    <a:pt x="73014" y="172821"/>
                  </a:lnTo>
                  <a:lnTo>
                    <a:pt x="82124" y="167857"/>
                  </a:lnTo>
                  <a:lnTo>
                    <a:pt x="101605" y="165460"/>
                  </a:lnTo>
                  <a:lnTo>
                    <a:pt x="120792" y="169464"/>
                  </a:lnTo>
                  <a:lnTo>
                    <a:pt x="137118" y="179043"/>
                  </a:lnTo>
                  <a:lnTo>
                    <a:pt x="141238" y="187212"/>
                  </a:lnTo>
                  <a:lnTo>
                    <a:pt x="142696" y="208768"/>
                  </a:lnTo>
                  <a:lnTo>
                    <a:pt x="139107" y="218727"/>
                  </a:lnTo>
                  <a:lnTo>
                    <a:pt x="125762" y="236032"/>
                  </a:lnTo>
                  <a:lnTo>
                    <a:pt x="105013" y="245283"/>
                  </a:lnTo>
                  <a:lnTo>
                    <a:pt x="92928" y="247750"/>
                  </a:lnTo>
                  <a:lnTo>
                    <a:pt x="83702" y="247055"/>
                  </a:lnTo>
                  <a:lnTo>
                    <a:pt x="76382" y="244252"/>
                  </a:lnTo>
                  <a:lnTo>
                    <a:pt x="58231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464704" y="4379855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2196" y="48930"/>
                  </a:lnTo>
                  <a:lnTo>
                    <a:pt x="434" y="108061"/>
                  </a:lnTo>
                  <a:lnTo>
                    <a:pt x="86" y="164802"/>
                  </a:lnTo>
                  <a:lnTo>
                    <a:pt x="17" y="214830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538404" y="4489202"/>
              <a:ext cx="113077" cy="143337"/>
            </a:xfrm>
            <a:custGeom>
              <a:avLst/>
              <a:gdLst/>
              <a:ahLst/>
              <a:cxnLst/>
              <a:rect l="0" t="0" r="0" b="0"/>
              <a:pathLst>
                <a:path w="113077" h="143337">
                  <a:moveTo>
                    <a:pt x="0" y="69637"/>
                  </a:moveTo>
                  <a:lnTo>
                    <a:pt x="37477" y="61304"/>
                  </a:lnTo>
                  <a:lnTo>
                    <a:pt x="61110" y="57745"/>
                  </a:lnTo>
                  <a:lnTo>
                    <a:pt x="92975" y="42586"/>
                  </a:lnTo>
                  <a:lnTo>
                    <a:pt x="109953" y="29929"/>
                  </a:lnTo>
                  <a:lnTo>
                    <a:pt x="113076" y="23277"/>
                  </a:lnTo>
                  <a:lnTo>
                    <a:pt x="112818" y="16504"/>
                  </a:lnTo>
                  <a:lnTo>
                    <a:pt x="110307" y="9648"/>
                  </a:lnTo>
                  <a:lnTo>
                    <a:pt x="103954" y="5078"/>
                  </a:lnTo>
                  <a:lnTo>
                    <a:pt x="84416" y="0"/>
                  </a:lnTo>
                  <a:lnTo>
                    <a:pt x="74995" y="985"/>
                  </a:lnTo>
                  <a:lnTo>
                    <a:pt x="58288" y="8320"/>
                  </a:lnTo>
                  <a:lnTo>
                    <a:pt x="35728" y="25603"/>
                  </a:lnTo>
                  <a:lnTo>
                    <a:pt x="19815" y="51131"/>
                  </a:lnTo>
                  <a:lnTo>
                    <a:pt x="17775" y="70771"/>
                  </a:lnTo>
                  <a:lnTo>
                    <a:pt x="25997" y="111975"/>
                  </a:lnTo>
                  <a:lnTo>
                    <a:pt x="35341" y="126668"/>
                  </a:lnTo>
                  <a:lnTo>
                    <a:pt x="52642" y="1433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730365" y="4458493"/>
              <a:ext cx="145549" cy="216161"/>
            </a:xfrm>
            <a:custGeom>
              <a:avLst/>
              <a:gdLst/>
              <a:ahLst/>
              <a:cxnLst/>
              <a:rect l="0" t="0" r="0" b="0"/>
              <a:pathLst>
                <a:path w="145549" h="216161">
                  <a:moveTo>
                    <a:pt x="102837" y="5589"/>
                  </a:moveTo>
                  <a:lnTo>
                    <a:pt x="86069" y="0"/>
                  </a:lnTo>
                  <a:lnTo>
                    <a:pt x="68479" y="376"/>
                  </a:lnTo>
                  <a:lnTo>
                    <a:pt x="28590" y="10149"/>
                  </a:lnTo>
                  <a:lnTo>
                    <a:pt x="2979" y="25528"/>
                  </a:lnTo>
                  <a:lnTo>
                    <a:pt x="0" y="31750"/>
                  </a:lnTo>
                  <a:lnTo>
                    <a:pt x="354" y="38238"/>
                  </a:lnTo>
                  <a:lnTo>
                    <a:pt x="2930" y="44903"/>
                  </a:lnTo>
                  <a:lnTo>
                    <a:pt x="18269" y="55427"/>
                  </a:lnTo>
                  <a:lnTo>
                    <a:pt x="81750" y="79043"/>
                  </a:lnTo>
                  <a:lnTo>
                    <a:pt x="101654" y="87369"/>
                  </a:lnTo>
                  <a:lnTo>
                    <a:pt x="140824" y="118495"/>
                  </a:lnTo>
                  <a:lnTo>
                    <a:pt x="144539" y="126484"/>
                  </a:lnTo>
                  <a:lnTo>
                    <a:pt x="145548" y="144718"/>
                  </a:lnTo>
                  <a:lnTo>
                    <a:pt x="141839" y="153324"/>
                  </a:lnTo>
                  <a:lnTo>
                    <a:pt x="119852" y="176615"/>
                  </a:lnTo>
                  <a:lnTo>
                    <a:pt x="101041" y="191175"/>
                  </a:lnTo>
                  <a:lnTo>
                    <a:pt x="77862" y="199206"/>
                  </a:lnTo>
                  <a:lnTo>
                    <a:pt x="18020" y="213400"/>
                  </a:lnTo>
                  <a:lnTo>
                    <a:pt x="8081" y="2161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242570" y="1421823"/>
            <a:ext cx="6324928" cy="1171461"/>
            <a:chOff x="2242570" y="1421823"/>
            <a:chExt cx="6324928" cy="1171461"/>
          </a:xfrm>
        </p:grpSpPr>
        <p:sp>
          <p:nvSpPr>
            <p:cNvPr id="2" name="Freeform 1"/>
            <p:cNvSpPr/>
            <p:nvPr/>
          </p:nvSpPr>
          <p:spPr>
            <a:xfrm>
              <a:off x="2242570" y="1421823"/>
              <a:ext cx="701223" cy="1073431"/>
            </a:xfrm>
            <a:custGeom>
              <a:avLst/>
              <a:gdLst/>
              <a:ahLst/>
              <a:cxnLst/>
              <a:rect l="0" t="0" r="0" b="0"/>
              <a:pathLst>
                <a:path w="701223" h="1073431">
                  <a:moveTo>
                    <a:pt x="0" y="52166"/>
                  </a:moveTo>
                  <a:lnTo>
                    <a:pt x="27556" y="44931"/>
                  </a:lnTo>
                  <a:lnTo>
                    <a:pt x="90017" y="42288"/>
                  </a:lnTo>
                  <a:lnTo>
                    <a:pt x="142875" y="41830"/>
                  </a:lnTo>
                  <a:lnTo>
                    <a:pt x="194411" y="41695"/>
                  </a:lnTo>
                  <a:lnTo>
                    <a:pt x="247896" y="41655"/>
                  </a:lnTo>
                  <a:lnTo>
                    <a:pt x="302301" y="36052"/>
                  </a:lnTo>
                  <a:lnTo>
                    <a:pt x="358372" y="26984"/>
                  </a:lnTo>
                  <a:lnTo>
                    <a:pt x="410081" y="22478"/>
                  </a:lnTo>
                  <a:lnTo>
                    <a:pt x="472984" y="13720"/>
                  </a:lnTo>
                  <a:lnTo>
                    <a:pt x="536197" y="9969"/>
                  </a:lnTo>
                  <a:lnTo>
                    <a:pt x="598730" y="3139"/>
                  </a:lnTo>
                  <a:lnTo>
                    <a:pt x="653653" y="595"/>
                  </a:lnTo>
                  <a:lnTo>
                    <a:pt x="685136" y="0"/>
                  </a:lnTo>
                  <a:lnTo>
                    <a:pt x="694233" y="5690"/>
                  </a:lnTo>
                  <a:lnTo>
                    <a:pt x="699128" y="15333"/>
                  </a:lnTo>
                  <a:lnTo>
                    <a:pt x="701222" y="27611"/>
                  </a:lnTo>
                  <a:lnTo>
                    <a:pt x="694189" y="53731"/>
                  </a:lnTo>
                  <a:lnTo>
                    <a:pt x="666930" y="112987"/>
                  </a:lnTo>
                  <a:lnTo>
                    <a:pt x="627903" y="168852"/>
                  </a:lnTo>
                  <a:lnTo>
                    <a:pt x="603185" y="213386"/>
                  </a:lnTo>
                  <a:lnTo>
                    <a:pt x="581101" y="261307"/>
                  </a:lnTo>
                  <a:lnTo>
                    <a:pt x="548143" y="314143"/>
                  </a:lnTo>
                  <a:lnTo>
                    <a:pt x="529870" y="362716"/>
                  </a:lnTo>
                  <a:lnTo>
                    <a:pt x="504439" y="414152"/>
                  </a:lnTo>
                  <a:lnTo>
                    <a:pt x="481566" y="465268"/>
                  </a:lnTo>
                  <a:lnTo>
                    <a:pt x="452876" y="528173"/>
                  </a:lnTo>
                  <a:lnTo>
                    <a:pt x="431713" y="579250"/>
                  </a:lnTo>
                  <a:lnTo>
                    <a:pt x="407505" y="631429"/>
                  </a:lnTo>
                  <a:lnTo>
                    <a:pt x="381225" y="680814"/>
                  </a:lnTo>
                  <a:lnTo>
                    <a:pt x="358620" y="728202"/>
                  </a:lnTo>
                  <a:lnTo>
                    <a:pt x="330021" y="791028"/>
                  </a:lnTo>
                  <a:lnTo>
                    <a:pt x="303012" y="848498"/>
                  </a:lnTo>
                  <a:lnTo>
                    <a:pt x="282079" y="904910"/>
                  </a:lnTo>
                  <a:lnTo>
                    <a:pt x="256121" y="966750"/>
                  </a:lnTo>
                  <a:lnTo>
                    <a:pt x="229725" y="1020604"/>
                  </a:lnTo>
                  <a:lnTo>
                    <a:pt x="210569" y="10734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18373" y="2097868"/>
              <a:ext cx="529690" cy="495416"/>
            </a:xfrm>
            <a:custGeom>
              <a:avLst/>
              <a:gdLst/>
              <a:ahLst/>
              <a:cxnLst/>
              <a:rect l="0" t="0" r="0" b="0"/>
              <a:pathLst>
                <a:path w="529690" h="495416">
                  <a:moveTo>
                    <a:pt x="340176" y="102587"/>
                  </a:moveTo>
                  <a:lnTo>
                    <a:pt x="330601" y="78541"/>
                  </a:lnTo>
                  <a:lnTo>
                    <a:pt x="280277" y="21889"/>
                  </a:lnTo>
                  <a:lnTo>
                    <a:pt x="253798" y="6407"/>
                  </a:lnTo>
                  <a:lnTo>
                    <a:pt x="218136" y="0"/>
                  </a:lnTo>
                  <a:lnTo>
                    <a:pt x="177934" y="9280"/>
                  </a:lnTo>
                  <a:lnTo>
                    <a:pt x="132003" y="33377"/>
                  </a:lnTo>
                  <a:lnTo>
                    <a:pt x="77265" y="83003"/>
                  </a:lnTo>
                  <a:lnTo>
                    <a:pt x="46131" y="130175"/>
                  </a:lnTo>
                  <a:lnTo>
                    <a:pt x="24544" y="178222"/>
                  </a:lnTo>
                  <a:lnTo>
                    <a:pt x="6450" y="229503"/>
                  </a:lnTo>
                  <a:lnTo>
                    <a:pt x="0" y="265449"/>
                  </a:lnTo>
                  <a:lnTo>
                    <a:pt x="2947" y="322808"/>
                  </a:lnTo>
                  <a:lnTo>
                    <a:pt x="14423" y="382178"/>
                  </a:lnTo>
                  <a:lnTo>
                    <a:pt x="32593" y="437713"/>
                  </a:lnTo>
                  <a:lnTo>
                    <a:pt x="51468" y="462497"/>
                  </a:lnTo>
                  <a:lnTo>
                    <a:pt x="78768" y="483488"/>
                  </a:lnTo>
                  <a:lnTo>
                    <a:pt x="98822" y="493365"/>
                  </a:lnTo>
                  <a:lnTo>
                    <a:pt x="119434" y="495415"/>
                  </a:lnTo>
                  <a:lnTo>
                    <a:pt x="140293" y="491257"/>
                  </a:lnTo>
                  <a:lnTo>
                    <a:pt x="198387" y="463025"/>
                  </a:lnTo>
                  <a:lnTo>
                    <a:pt x="260455" y="412795"/>
                  </a:lnTo>
                  <a:lnTo>
                    <a:pt x="306064" y="353604"/>
                  </a:lnTo>
                  <a:lnTo>
                    <a:pt x="342183" y="292097"/>
                  </a:lnTo>
                  <a:lnTo>
                    <a:pt x="363362" y="238764"/>
                  </a:lnTo>
                  <a:lnTo>
                    <a:pt x="384140" y="177580"/>
                  </a:lnTo>
                  <a:lnTo>
                    <a:pt x="385863" y="170130"/>
                  </a:lnTo>
                  <a:lnTo>
                    <a:pt x="385842" y="168673"/>
                  </a:lnTo>
                  <a:lnTo>
                    <a:pt x="384658" y="171211"/>
                  </a:lnTo>
                  <a:lnTo>
                    <a:pt x="382498" y="234458"/>
                  </a:lnTo>
                  <a:lnTo>
                    <a:pt x="390736" y="287820"/>
                  </a:lnTo>
                  <a:lnTo>
                    <a:pt x="406748" y="333369"/>
                  </a:lnTo>
                  <a:lnTo>
                    <a:pt x="438890" y="392811"/>
                  </a:lnTo>
                  <a:lnTo>
                    <a:pt x="460801" y="419557"/>
                  </a:lnTo>
                  <a:lnTo>
                    <a:pt x="479185" y="434926"/>
                  </a:lnTo>
                  <a:lnTo>
                    <a:pt x="499053" y="443316"/>
                  </a:lnTo>
                  <a:lnTo>
                    <a:pt x="529689" y="4500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38776" y="2084642"/>
              <a:ext cx="14655" cy="347441"/>
            </a:xfrm>
            <a:custGeom>
              <a:avLst/>
              <a:gdLst/>
              <a:ahLst/>
              <a:cxnLst/>
              <a:rect l="0" t="0" r="0" b="0"/>
              <a:pathLst>
                <a:path w="14655" h="347441">
                  <a:moveTo>
                    <a:pt x="14654" y="0"/>
                  </a:moveTo>
                  <a:lnTo>
                    <a:pt x="0" y="55141"/>
                  </a:lnTo>
                  <a:lnTo>
                    <a:pt x="1083" y="109145"/>
                  </a:lnTo>
                  <a:lnTo>
                    <a:pt x="3224" y="158421"/>
                  </a:lnTo>
                  <a:lnTo>
                    <a:pt x="3858" y="213836"/>
                  </a:lnTo>
                  <a:lnTo>
                    <a:pt x="11308" y="272567"/>
                  </a:lnTo>
                  <a:lnTo>
                    <a:pt x="13993" y="325588"/>
                  </a:lnTo>
                  <a:lnTo>
                    <a:pt x="14654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95502" y="2242570"/>
              <a:ext cx="389556" cy="73700"/>
            </a:xfrm>
            <a:custGeom>
              <a:avLst/>
              <a:gdLst/>
              <a:ahLst/>
              <a:cxnLst/>
              <a:rect l="0" t="0" r="0" b="0"/>
              <a:pathLst>
                <a:path w="389556" h="73700">
                  <a:moveTo>
                    <a:pt x="389555" y="0"/>
                  </a:moveTo>
                  <a:lnTo>
                    <a:pt x="330938" y="9065"/>
                  </a:lnTo>
                  <a:lnTo>
                    <a:pt x="281660" y="18644"/>
                  </a:lnTo>
                  <a:lnTo>
                    <a:pt x="227734" y="28401"/>
                  </a:lnTo>
                  <a:lnTo>
                    <a:pt x="170812" y="38700"/>
                  </a:lnTo>
                  <a:lnTo>
                    <a:pt x="125481" y="49161"/>
                  </a:lnTo>
                  <a:lnTo>
                    <a:pt x="65776" y="59670"/>
                  </a:lnTo>
                  <a:lnTo>
                    <a:pt x="14379" y="7058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20520" y="1579274"/>
              <a:ext cx="38361" cy="905452"/>
            </a:xfrm>
            <a:custGeom>
              <a:avLst/>
              <a:gdLst/>
              <a:ahLst/>
              <a:cxnLst/>
              <a:rect l="0" t="0" r="0" b="0"/>
              <a:pathLst>
                <a:path w="38361" h="905452">
                  <a:moveTo>
                    <a:pt x="38360" y="0"/>
                  </a:moveTo>
                  <a:lnTo>
                    <a:pt x="18575" y="48931"/>
                  </a:lnTo>
                  <a:lnTo>
                    <a:pt x="9106" y="108061"/>
                  </a:lnTo>
                  <a:lnTo>
                    <a:pt x="0" y="164802"/>
                  </a:lnTo>
                  <a:lnTo>
                    <a:pt x="108" y="224190"/>
                  </a:lnTo>
                  <a:lnTo>
                    <a:pt x="5458" y="286310"/>
                  </a:lnTo>
                  <a:lnTo>
                    <a:pt x="6385" y="335047"/>
                  </a:lnTo>
                  <a:lnTo>
                    <a:pt x="12249" y="386532"/>
                  </a:lnTo>
                  <a:lnTo>
                    <a:pt x="15806" y="438832"/>
                  </a:lnTo>
                  <a:lnTo>
                    <a:pt x="16860" y="491373"/>
                  </a:lnTo>
                  <a:lnTo>
                    <a:pt x="17172" y="543985"/>
                  </a:lnTo>
                  <a:lnTo>
                    <a:pt x="17265" y="596619"/>
                  </a:lnTo>
                  <a:lnTo>
                    <a:pt x="17292" y="649258"/>
                  </a:lnTo>
                  <a:lnTo>
                    <a:pt x="17302" y="711042"/>
                  </a:lnTo>
                  <a:lnTo>
                    <a:pt x="20423" y="768307"/>
                  </a:lnTo>
                  <a:lnTo>
                    <a:pt x="28756" y="816852"/>
                  </a:lnTo>
                  <a:lnTo>
                    <a:pt x="35515" y="866331"/>
                  </a:lnTo>
                  <a:lnTo>
                    <a:pt x="38360" y="9054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90513" y="1737202"/>
              <a:ext cx="410482" cy="460609"/>
            </a:xfrm>
            <a:custGeom>
              <a:avLst/>
              <a:gdLst/>
              <a:ahLst/>
              <a:cxnLst/>
              <a:rect l="0" t="0" r="0" b="0"/>
              <a:pathLst>
                <a:path w="410482" h="460609">
                  <a:moveTo>
                    <a:pt x="410481" y="326383"/>
                  </a:moveTo>
                  <a:lnTo>
                    <a:pt x="357454" y="341037"/>
                  </a:lnTo>
                  <a:lnTo>
                    <a:pt x="301178" y="354581"/>
                  </a:lnTo>
                  <a:lnTo>
                    <a:pt x="266181" y="366194"/>
                  </a:lnTo>
                  <a:lnTo>
                    <a:pt x="209634" y="395601"/>
                  </a:lnTo>
                  <a:lnTo>
                    <a:pt x="157691" y="419582"/>
                  </a:lnTo>
                  <a:lnTo>
                    <a:pt x="107257" y="444922"/>
                  </a:lnTo>
                  <a:lnTo>
                    <a:pt x="52234" y="459286"/>
                  </a:lnTo>
                  <a:lnTo>
                    <a:pt x="38289" y="460608"/>
                  </a:lnTo>
                  <a:lnTo>
                    <a:pt x="26653" y="457981"/>
                  </a:lnTo>
                  <a:lnTo>
                    <a:pt x="7484" y="445702"/>
                  </a:lnTo>
                  <a:lnTo>
                    <a:pt x="2606" y="437515"/>
                  </a:lnTo>
                  <a:lnTo>
                    <a:pt x="0" y="377759"/>
                  </a:lnTo>
                  <a:lnTo>
                    <a:pt x="8301" y="324703"/>
                  </a:lnTo>
                  <a:lnTo>
                    <a:pt x="17836" y="270123"/>
                  </a:lnTo>
                  <a:lnTo>
                    <a:pt x="28070" y="209498"/>
                  </a:lnTo>
                  <a:lnTo>
                    <a:pt x="38512" y="148251"/>
                  </a:lnTo>
                  <a:lnTo>
                    <a:pt x="49014" y="94879"/>
                  </a:lnTo>
                  <a:lnTo>
                    <a:pt x="63043" y="41098"/>
                  </a:lnTo>
                  <a:lnTo>
                    <a:pt x="735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72213" y="2140630"/>
              <a:ext cx="418378" cy="389214"/>
            </a:xfrm>
            <a:custGeom>
              <a:avLst/>
              <a:gdLst/>
              <a:ahLst/>
              <a:cxnLst/>
              <a:rect l="0" t="0" r="0" b="0"/>
              <a:pathLst>
                <a:path w="418378" h="389214">
                  <a:moveTo>
                    <a:pt x="270978" y="101940"/>
                  </a:moveTo>
                  <a:lnTo>
                    <a:pt x="251850" y="48065"/>
                  </a:lnTo>
                  <a:lnTo>
                    <a:pt x="240640" y="27692"/>
                  </a:lnTo>
                  <a:lnTo>
                    <a:pt x="224739" y="13179"/>
                  </a:lnTo>
                  <a:lnTo>
                    <a:pt x="204804" y="3998"/>
                  </a:lnTo>
                  <a:lnTo>
                    <a:pt x="168443" y="0"/>
                  </a:lnTo>
                  <a:lnTo>
                    <a:pt x="133753" y="6874"/>
                  </a:lnTo>
                  <a:lnTo>
                    <a:pt x="95528" y="24379"/>
                  </a:lnTo>
                  <a:lnTo>
                    <a:pt x="62626" y="52442"/>
                  </a:lnTo>
                  <a:lnTo>
                    <a:pt x="29954" y="103254"/>
                  </a:lnTo>
                  <a:lnTo>
                    <a:pt x="6559" y="163940"/>
                  </a:lnTo>
                  <a:lnTo>
                    <a:pt x="0" y="214937"/>
                  </a:lnTo>
                  <a:lnTo>
                    <a:pt x="123" y="276165"/>
                  </a:lnTo>
                  <a:lnTo>
                    <a:pt x="20251" y="330200"/>
                  </a:lnTo>
                  <a:lnTo>
                    <a:pt x="46757" y="369426"/>
                  </a:lnTo>
                  <a:lnTo>
                    <a:pt x="73131" y="386825"/>
                  </a:lnTo>
                  <a:lnTo>
                    <a:pt x="92970" y="389213"/>
                  </a:lnTo>
                  <a:lnTo>
                    <a:pt x="145935" y="378199"/>
                  </a:lnTo>
                  <a:lnTo>
                    <a:pt x="183496" y="366028"/>
                  </a:lnTo>
                  <a:lnTo>
                    <a:pt x="216202" y="341235"/>
                  </a:lnTo>
                  <a:lnTo>
                    <a:pt x="262294" y="286739"/>
                  </a:lnTo>
                  <a:lnTo>
                    <a:pt x="284335" y="223689"/>
                  </a:lnTo>
                  <a:lnTo>
                    <a:pt x="290514" y="168406"/>
                  </a:lnTo>
                  <a:lnTo>
                    <a:pt x="291359" y="140449"/>
                  </a:lnTo>
                  <a:lnTo>
                    <a:pt x="288075" y="129952"/>
                  </a:lnTo>
                  <a:lnTo>
                    <a:pt x="282376" y="121784"/>
                  </a:lnTo>
                  <a:lnTo>
                    <a:pt x="275068" y="115169"/>
                  </a:lnTo>
                  <a:lnTo>
                    <a:pt x="270195" y="116609"/>
                  </a:lnTo>
                  <a:lnTo>
                    <a:pt x="266947" y="123417"/>
                  </a:lnTo>
                  <a:lnTo>
                    <a:pt x="264507" y="145410"/>
                  </a:lnTo>
                  <a:lnTo>
                    <a:pt x="272473" y="197657"/>
                  </a:lnTo>
                  <a:lnTo>
                    <a:pt x="285069" y="235975"/>
                  </a:lnTo>
                  <a:lnTo>
                    <a:pt x="310287" y="274775"/>
                  </a:lnTo>
                  <a:lnTo>
                    <a:pt x="338968" y="303799"/>
                  </a:lnTo>
                  <a:lnTo>
                    <a:pt x="401891" y="338476"/>
                  </a:lnTo>
                  <a:lnTo>
                    <a:pt x="418377" y="344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855389" y="2032000"/>
              <a:ext cx="19513" cy="357970"/>
            </a:xfrm>
            <a:custGeom>
              <a:avLst/>
              <a:gdLst/>
              <a:ahLst/>
              <a:cxnLst/>
              <a:rect l="0" t="0" r="0" b="0"/>
              <a:pathLst>
                <a:path w="19513" h="357970">
                  <a:moveTo>
                    <a:pt x="19512" y="0"/>
                  </a:moveTo>
                  <a:lnTo>
                    <a:pt x="4858" y="55141"/>
                  </a:lnTo>
                  <a:lnTo>
                    <a:pt x="352" y="109144"/>
                  </a:lnTo>
                  <a:lnTo>
                    <a:pt x="0" y="172294"/>
                  </a:lnTo>
                  <a:lnTo>
                    <a:pt x="6862" y="226016"/>
                  </a:lnTo>
                  <a:lnTo>
                    <a:pt x="8355" y="275198"/>
                  </a:lnTo>
                  <a:lnTo>
                    <a:pt x="8797" y="320576"/>
                  </a:lnTo>
                  <a:lnTo>
                    <a:pt x="898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90632" y="2236980"/>
              <a:ext cx="463255" cy="47704"/>
            </a:xfrm>
            <a:custGeom>
              <a:avLst/>
              <a:gdLst/>
              <a:ahLst/>
              <a:cxnLst/>
              <a:rect l="0" t="0" r="0" b="0"/>
              <a:pathLst>
                <a:path w="463255" h="47704">
                  <a:moveTo>
                    <a:pt x="463254" y="5590"/>
                  </a:moveTo>
                  <a:lnTo>
                    <a:pt x="446486" y="0"/>
                  </a:lnTo>
                  <a:lnTo>
                    <a:pt x="385332" y="4442"/>
                  </a:lnTo>
                  <a:lnTo>
                    <a:pt x="333191" y="13309"/>
                  </a:lnTo>
                  <a:lnTo>
                    <a:pt x="279527" y="23344"/>
                  </a:lnTo>
                  <a:lnTo>
                    <a:pt x="218523" y="32557"/>
                  </a:lnTo>
                  <a:lnTo>
                    <a:pt x="172770" y="35123"/>
                  </a:lnTo>
                  <a:lnTo>
                    <a:pt x="117742" y="36567"/>
                  </a:lnTo>
                  <a:lnTo>
                    <a:pt x="57226" y="44291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178625" y="1657022"/>
              <a:ext cx="521412" cy="735175"/>
            </a:xfrm>
            <a:custGeom>
              <a:avLst/>
              <a:gdLst/>
              <a:ahLst/>
              <a:cxnLst/>
              <a:rect l="0" t="0" r="0" b="0"/>
              <a:pathLst>
                <a:path w="521412" h="735175">
                  <a:moveTo>
                    <a:pt x="12131" y="164408"/>
                  </a:moveTo>
                  <a:lnTo>
                    <a:pt x="953" y="153229"/>
                  </a:lnTo>
                  <a:lnTo>
                    <a:pt x="0" y="147597"/>
                  </a:lnTo>
                  <a:lnTo>
                    <a:pt x="1703" y="141502"/>
                  </a:lnTo>
                  <a:lnTo>
                    <a:pt x="40829" y="85044"/>
                  </a:lnTo>
                  <a:lnTo>
                    <a:pt x="87965" y="41694"/>
                  </a:lnTo>
                  <a:lnTo>
                    <a:pt x="150207" y="9615"/>
                  </a:lnTo>
                  <a:lnTo>
                    <a:pt x="191473" y="0"/>
                  </a:lnTo>
                  <a:lnTo>
                    <a:pt x="252928" y="2341"/>
                  </a:lnTo>
                  <a:lnTo>
                    <a:pt x="303411" y="15238"/>
                  </a:lnTo>
                  <a:lnTo>
                    <a:pt x="321353" y="26360"/>
                  </a:lnTo>
                  <a:lnTo>
                    <a:pt x="334007" y="42222"/>
                  </a:lnTo>
                  <a:lnTo>
                    <a:pt x="339019" y="51365"/>
                  </a:lnTo>
                  <a:lnTo>
                    <a:pt x="347064" y="106897"/>
                  </a:lnTo>
                  <a:lnTo>
                    <a:pt x="346117" y="148797"/>
                  </a:lnTo>
                  <a:lnTo>
                    <a:pt x="325247" y="205852"/>
                  </a:lnTo>
                  <a:lnTo>
                    <a:pt x="311561" y="224162"/>
                  </a:lnTo>
                  <a:lnTo>
                    <a:pt x="277123" y="257544"/>
                  </a:lnTo>
                  <a:lnTo>
                    <a:pt x="280424" y="254155"/>
                  </a:lnTo>
                  <a:lnTo>
                    <a:pt x="312204" y="250271"/>
                  </a:lnTo>
                  <a:lnTo>
                    <a:pt x="347486" y="254709"/>
                  </a:lnTo>
                  <a:lnTo>
                    <a:pt x="399255" y="283501"/>
                  </a:lnTo>
                  <a:lnTo>
                    <a:pt x="439440" y="315118"/>
                  </a:lnTo>
                  <a:lnTo>
                    <a:pt x="481932" y="377018"/>
                  </a:lnTo>
                  <a:lnTo>
                    <a:pt x="507614" y="434392"/>
                  </a:lnTo>
                  <a:lnTo>
                    <a:pt x="520159" y="485389"/>
                  </a:lnTo>
                  <a:lnTo>
                    <a:pt x="521411" y="527774"/>
                  </a:lnTo>
                  <a:lnTo>
                    <a:pt x="518068" y="571569"/>
                  </a:lnTo>
                  <a:lnTo>
                    <a:pt x="508439" y="625599"/>
                  </a:lnTo>
                  <a:lnTo>
                    <a:pt x="491288" y="657986"/>
                  </a:lnTo>
                  <a:lnTo>
                    <a:pt x="478164" y="674674"/>
                  </a:lnTo>
                  <a:lnTo>
                    <a:pt x="418704" y="711610"/>
                  </a:lnTo>
                  <a:lnTo>
                    <a:pt x="409521" y="718722"/>
                  </a:lnTo>
                  <a:lnTo>
                    <a:pt x="363063" y="734321"/>
                  </a:lnTo>
                  <a:lnTo>
                    <a:pt x="310433" y="735174"/>
                  </a:lnTo>
                  <a:lnTo>
                    <a:pt x="257794" y="728017"/>
                  </a:lnTo>
                  <a:lnTo>
                    <a:pt x="199521" y="709053"/>
                  </a:lnTo>
                  <a:lnTo>
                    <a:pt x="170059" y="7013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738238" y="1642445"/>
              <a:ext cx="478339" cy="730368"/>
            </a:xfrm>
            <a:custGeom>
              <a:avLst/>
              <a:gdLst/>
              <a:ahLst/>
              <a:cxnLst/>
              <a:rect l="0" t="0" r="0" b="0"/>
              <a:pathLst>
                <a:path w="478339" h="730368">
                  <a:moveTo>
                    <a:pt x="0" y="0"/>
                  </a:moveTo>
                  <a:lnTo>
                    <a:pt x="0" y="58617"/>
                  </a:lnTo>
                  <a:lnTo>
                    <a:pt x="5589" y="115764"/>
                  </a:lnTo>
                  <a:lnTo>
                    <a:pt x="8333" y="161025"/>
                  </a:lnTo>
                  <a:lnTo>
                    <a:pt x="12998" y="223186"/>
                  </a:lnTo>
                  <a:lnTo>
                    <a:pt x="19465" y="286112"/>
                  </a:lnTo>
                  <a:lnTo>
                    <a:pt x="27978" y="343602"/>
                  </a:lnTo>
                  <a:lnTo>
                    <a:pt x="30873" y="400018"/>
                  </a:lnTo>
                  <a:lnTo>
                    <a:pt x="37034" y="456222"/>
                  </a:lnTo>
                  <a:lnTo>
                    <a:pt x="46198" y="515113"/>
                  </a:lnTo>
                  <a:lnTo>
                    <a:pt x="50732" y="573246"/>
                  </a:lnTo>
                  <a:lnTo>
                    <a:pt x="59501" y="627527"/>
                  </a:lnTo>
                  <a:lnTo>
                    <a:pt x="60724" y="626582"/>
                  </a:lnTo>
                  <a:lnTo>
                    <a:pt x="71290" y="574573"/>
                  </a:lnTo>
                  <a:lnTo>
                    <a:pt x="78813" y="516439"/>
                  </a:lnTo>
                  <a:lnTo>
                    <a:pt x="92734" y="457035"/>
                  </a:lnTo>
                  <a:lnTo>
                    <a:pt x="116800" y="406480"/>
                  </a:lnTo>
                  <a:lnTo>
                    <a:pt x="152208" y="351359"/>
                  </a:lnTo>
                  <a:lnTo>
                    <a:pt x="170593" y="333195"/>
                  </a:lnTo>
                  <a:lnTo>
                    <a:pt x="206264" y="315403"/>
                  </a:lnTo>
                  <a:lnTo>
                    <a:pt x="246469" y="308312"/>
                  </a:lnTo>
                  <a:lnTo>
                    <a:pt x="288017" y="311801"/>
                  </a:lnTo>
                  <a:lnTo>
                    <a:pt x="348874" y="331865"/>
                  </a:lnTo>
                  <a:lnTo>
                    <a:pt x="394913" y="365248"/>
                  </a:lnTo>
                  <a:lnTo>
                    <a:pt x="444440" y="415306"/>
                  </a:lnTo>
                  <a:lnTo>
                    <a:pt x="462311" y="456772"/>
                  </a:lnTo>
                  <a:lnTo>
                    <a:pt x="478338" y="516213"/>
                  </a:lnTo>
                  <a:lnTo>
                    <a:pt x="471910" y="572414"/>
                  </a:lnTo>
                  <a:lnTo>
                    <a:pt x="463592" y="604187"/>
                  </a:lnTo>
                  <a:lnTo>
                    <a:pt x="432775" y="656472"/>
                  </a:lnTo>
                  <a:lnTo>
                    <a:pt x="392632" y="695613"/>
                  </a:lnTo>
                  <a:lnTo>
                    <a:pt x="353292" y="715505"/>
                  </a:lnTo>
                  <a:lnTo>
                    <a:pt x="292011" y="730367"/>
                  </a:lnTo>
                  <a:lnTo>
                    <a:pt x="237445" y="724464"/>
                  </a:lnTo>
                  <a:lnTo>
                    <a:pt x="182214" y="712033"/>
                  </a:lnTo>
                  <a:lnTo>
                    <a:pt x="120528" y="680257"/>
                  </a:lnTo>
                  <a:lnTo>
                    <a:pt x="58160" y="641916"/>
                  </a:lnTo>
                  <a:lnTo>
                    <a:pt x="42114" y="631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433119" y="2067869"/>
              <a:ext cx="212633" cy="16774"/>
            </a:xfrm>
            <a:custGeom>
              <a:avLst/>
              <a:gdLst/>
              <a:ahLst/>
              <a:cxnLst/>
              <a:rect l="0" t="0" r="0" b="0"/>
              <a:pathLst>
                <a:path w="212633" h="16774">
                  <a:moveTo>
                    <a:pt x="212632" y="0"/>
                  </a:moveTo>
                  <a:lnTo>
                    <a:pt x="184189" y="1739"/>
                  </a:lnTo>
                  <a:lnTo>
                    <a:pt x="141913" y="4242"/>
                  </a:lnTo>
                  <a:lnTo>
                    <a:pt x="98168" y="6524"/>
                  </a:lnTo>
                  <a:lnTo>
                    <a:pt x="44164" y="13216"/>
                  </a:lnTo>
                  <a:lnTo>
                    <a:pt x="0" y="16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279400" y="2051997"/>
              <a:ext cx="288098" cy="362696"/>
            </a:xfrm>
            <a:custGeom>
              <a:avLst/>
              <a:gdLst/>
              <a:ahLst/>
              <a:cxnLst/>
              <a:rect l="0" t="0" r="0" b="0"/>
              <a:pathLst>
                <a:path w="288098" h="362696">
                  <a:moveTo>
                    <a:pt x="57320" y="362695"/>
                  </a:moveTo>
                  <a:lnTo>
                    <a:pt x="95774" y="353500"/>
                  </a:lnTo>
                  <a:lnTo>
                    <a:pt x="130067" y="340753"/>
                  </a:lnTo>
                  <a:lnTo>
                    <a:pt x="193475" y="303943"/>
                  </a:lnTo>
                  <a:lnTo>
                    <a:pt x="216338" y="281486"/>
                  </a:lnTo>
                  <a:lnTo>
                    <a:pt x="259145" y="223915"/>
                  </a:lnTo>
                  <a:lnTo>
                    <a:pt x="281685" y="160764"/>
                  </a:lnTo>
                  <a:lnTo>
                    <a:pt x="288097" y="114930"/>
                  </a:lnTo>
                  <a:lnTo>
                    <a:pt x="283358" y="89103"/>
                  </a:lnTo>
                  <a:lnTo>
                    <a:pt x="267535" y="57952"/>
                  </a:lnTo>
                  <a:lnTo>
                    <a:pt x="244910" y="33904"/>
                  </a:lnTo>
                  <a:lnTo>
                    <a:pt x="209740" y="11961"/>
                  </a:lnTo>
                  <a:lnTo>
                    <a:pt x="194645" y="4818"/>
                  </a:lnTo>
                  <a:lnTo>
                    <a:pt x="159156" y="0"/>
                  </a:lnTo>
                  <a:lnTo>
                    <a:pt x="102834" y="6985"/>
                  </a:lnTo>
                  <a:lnTo>
                    <a:pt x="42578" y="30306"/>
                  </a:lnTo>
                  <a:lnTo>
                    <a:pt x="0" y="559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7577197" y="178984"/>
            <a:ext cx="1698410" cy="2350065"/>
            <a:chOff x="7577197" y="178984"/>
            <a:chExt cx="1698410" cy="2350065"/>
          </a:xfrm>
        </p:grpSpPr>
        <p:sp>
          <p:nvSpPr>
            <p:cNvPr id="16" name="Freeform 15"/>
            <p:cNvSpPr/>
            <p:nvPr/>
          </p:nvSpPr>
          <p:spPr>
            <a:xfrm>
              <a:off x="8456501" y="1527261"/>
              <a:ext cx="250567" cy="73071"/>
            </a:xfrm>
            <a:custGeom>
              <a:avLst/>
              <a:gdLst/>
              <a:ahLst/>
              <a:cxnLst/>
              <a:rect l="0" t="0" r="0" b="0"/>
              <a:pathLst>
                <a:path w="250567" h="73071">
                  <a:moveTo>
                    <a:pt x="250566" y="73070"/>
                  </a:moveTo>
                  <a:lnTo>
                    <a:pt x="194907" y="33528"/>
                  </a:lnTo>
                  <a:lnTo>
                    <a:pt x="142544" y="13747"/>
                  </a:lnTo>
                  <a:lnTo>
                    <a:pt x="83303" y="2557"/>
                  </a:lnTo>
                  <a:lnTo>
                    <a:pt x="26194" y="0"/>
                  </a:lnTo>
                  <a:lnTo>
                    <a:pt x="0" y="4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378187" y="1621388"/>
              <a:ext cx="462370" cy="907661"/>
            </a:xfrm>
            <a:custGeom>
              <a:avLst/>
              <a:gdLst/>
              <a:ahLst/>
              <a:cxnLst/>
              <a:rect l="0" t="0" r="0" b="0"/>
              <a:pathLst>
                <a:path w="462370" h="907661">
                  <a:moveTo>
                    <a:pt x="0" y="907660"/>
                  </a:moveTo>
                  <a:lnTo>
                    <a:pt x="40719" y="901126"/>
                  </a:lnTo>
                  <a:lnTo>
                    <a:pt x="95575" y="886573"/>
                  </a:lnTo>
                  <a:lnTo>
                    <a:pt x="158586" y="861270"/>
                  </a:lnTo>
                  <a:lnTo>
                    <a:pt x="215477" y="837669"/>
                  </a:lnTo>
                  <a:lnTo>
                    <a:pt x="271847" y="797941"/>
                  </a:lnTo>
                  <a:lnTo>
                    <a:pt x="331722" y="744295"/>
                  </a:lnTo>
                  <a:lnTo>
                    <a:pt x="380510" y="686283"/>
                  </a:lnTo>
                  <a:lnTo>
                    <a:pt x="410621" y="626375"/>
                  </a:lnTo>
                  <a:lnTo>
                    <a:pt x="436706" y="565622"/>
                  </a:lnTo>
                  <a:lnTo>
                    <a:pt x="454337" y="511161"/>
                  </a:lnTo>
                  <a:lnTo>
                    <a:pt x="462369" y="461851"/>
                  </a:lnTo>
                  <a:lnTo>
                    <a:pt x="461630" y="416435"/>
                  </a:lnTo>
                  <a:lnTo>
                    <a:pt x="456487" y="358470"/>
                  </a:lnTo>
                  <a:lnTo>
                    <a:pt x="444419" y="307945"/>
                  </a:lnTo>
                  <a:lnTo>
                    <a:pt x="426615" y="245705"/>
                  </a:lnTo>
                  <a:lnTo>
                    <a:pt x="407232" y="195504"/>
                  </a:lnTo>
                  <a:lnTo>
                    <a:pt x="372953" y="135498"/>
                  </a:lnTo>
                  <a:lnTo>
                    <a:pt x="316386" y="72156"/>
                  </a:lnTo>
                  <a:lnTo>
                    <a:pt x="260597" y="25047"/>
                  </a:lnTo>
                  <a:lnTo>
                    <a:pt x="2130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458080" y="1507311"/>
              <a:ext cx="17361" cy="19322"/>
            </a:xfrm>
            <a:custGeom>
              <a:avLst/>
              <a:gdLst/>
              <a:ahLst/>
              <a:cxnLst/>
              <a:rect l="0" t="0" r="0" b="0"/>
              <a:pathLst>
                <a:path w="17361" h="19322">
                  <a:moveTo>
                    <a:pt x="17360" y="19321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458200" y="1463461"/>
              <a:ext cx="175169" cy="76350"/>
            </a:xfrm>
            <a:custGeom>
              <a:avLst/>
              <a:gdLst/>
              <a:ahLst/>
              <a:cxnLst/>
              <a:rect l="0" t="0" r="0" b="0"/>
              <a:pathLst>
                <a:path w="175169" h="76350">
                  <a:moveTo>
                    <a:pt x="0" y="35454"/>
                  </a:moveTo>
                  <a:lnTo>
                    <a:pt x="21960" y="61888"/>
                  </a:lnTo>
                  <a:lnTo>
                    <a:pt x="40395" y="73519"/>
                  </a:lnTo>
                  <a:lnTo>
                    <a:pt x="60287" y="76349"/>
                  </a:lnTo>
                  <a:lnTo>
                    <a:pt x="80826" y="72537"/>
                  </a:lnTo>
                  <a:lnTo>
                    <a:pt x="101652" y="63044"/>
                  </a:lnTo>
                  <a:lnTo>
                    <a:pt x="161253" y="6747"/>
                  </a:lnTo>
                  <a:lnTo>
                    <a:pt x="1751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522017" y="831751"/>
              <a:ext cx="26428" cy="663296"/>
            </a:xfrm>
            <a:custGeom>
              <a:avLst/>
              <a:gdLst/>
              <a:ahLst/>
              <a:cxnLst/>
              <a:rect l="0" t="0" r="0" b="0"/>
              <a:pathLst>
                <a:path w="26428" h="663296">
                  <a:moveTo>
                    <a:pt x="6066" y="663295"/>
                  </a:moveTo>
                  <a:lnTo>
                    <a:pt x="2947" y="620603"/>
                  </a:lnTo>
                  <a:lnTo>
                    <a:pt x="0" y="598698"/>
                  </a:lnTo>
                  <a:lnTo>
                    <a:pt x="4521" y="546507"/>
                  </a:lnTo>
                  <a:lnTo>
                    <a:pt x="11927" y="485569"/>
                  </a:lnTo>
                  <a:lnTo>
                    <a:pt x="10690" y="442445"/>
                  </a:lnTo>
                  <a:lnTo>
                    <a:pt x="16986" y="382351"/>
                  </a:lnTo>
                  <a:lnTo>
                    <a:pt x="24774" y="331330"/>
                  </a:lnTo>
                  <a:lnTo>
                    <a:pt x="26427" y="282615"/>
                  </a:lnTo>
                  <a:lnTo>
                    <a:pt x="21396" y="224931"/>
                  </a:lnTo>
                  <a:lnTo>
                    <a:pt x="24778" y="164100"/>
                  </a:lnTo>
                  <a:lnTo>
                    <a:pt x="23540" y="108931"/>
                  </a:lnTo>
                  <a:lnTo>
                    <a:pt x="17509" y="45887"/>
                  </a:lnTo>
                  <a:lnTo>
                    <a:pt x="165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77197" y="226275"/>
              <a:ext cx="266534" cy="419876"/>
            </a:xfrm>
            <a:custGeom>
              <a:avLst/>
              <a:gdLst/>
              <a:ahLst/>
              <a:cxnLst/>
              <a:rect l="0" t="0" r="0" b="0"/>
              <a:pathLst>
                <a:path w="266534" h="419876">
                  <a:moveTo>
                    <a:pt x="266533" y="89579"/>
                  </a:moveTo>
                  <a:lnTo>
                    <a:pt x="217035" y="31016"/>
                  </a:lnTo>
                  <a:lnTo>
                    <a:pt x="190646" y="9186"/>
                  </a:lnTo>
                  <a:lnTo>
                    <a:pt x="164566" y="1207"/>
                  </a:lnTo>
                  <a:lnTo>
                    <a:pt x="135816" y="0"/>
                  </a:lnTo>
                  <a:lnTo>
                    <a:pt x="111341" y="7262"/>
                  </a:lnTo>
                  <a:lnTo>
                    <a:pt x="75438" y="30989"/>
                  </a:lnTo>
                  <a:lnTo>
                    <a:pt x="38669" y="65154"/>
                  </a:lnTo>
                  <a:lnTo>
                    <a:pt x="18795" y="101522"/>
                  </a:lnTo>
                  <a:lnTo>
                    <a:pt x="0" y="164115"/>
                  </a:lnTo>
                  <a:lnTo>
                    <a:pt x="517" y="208110"/>
                  </a:lnTo>
                  <a:lnTo>
                    <a:pt x="14404" y="270655"/>
                  </a:lnTo>
                  <a:lnTo>
                    <a:pt x="23455" y="297569"/>
                  </a:lnTo>
                  <a:lnTo>
                    <a:pt x="54741" y="349856"/>
                  </a:lnTo>
                  <a:lnTo>
                    <a:pt x="83798" y="388737"/>
                  </a:lnTo>
                  <a:lnTo>
                    <a:pt x="110615" y="406076"/>
                  </a:lnTo>
                  <a:lnTo>
                    <a:pt x="140787" y="418623"/>
                  </a:lnTo>
                  <a:lnTo>
                    <a:pt x="164633" y="419875"/>
                  </a:lnTo>
                  <a:lnTo>
                    <a:pt x="224419" y="4159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850971" y="452725"/>
              <a:ext cx="168311" cy="172399"/>
            </a:xfrm>
            <a:custGeom>
              <a:avLst/>
              <a:gdLst/>
              <a:ahLst/>
              <a:cxnLst/>
              <a:rect l="0" t="0" r="0" b="0"/>
              <a:pathLst>
                <a:path w="168311" h="172399">
                  <a:moveTo>
                    <a:pt x="119102" y="10528"/>
                  </a:moveTo>
                  <a:lnTo>
                    <a:pt x="56843" y="29657"/>
                  </a:lnTo>
                  <a:lnTo>
                    <a:pt x="17908" y="60332"/>
                  </a:lnTo>
                  <a:lnTo>
                    <a:pt x="2031" y="86506"/>
                  </a:lnTo>
                  <a:lnTo>
                    <a:pt x="0" y="106297"/>
                  </a:lnTo>
                  <a:lnTo>
                    <a:pt x="4166" y="125622"/>
                  </a:lnTo>
                  <a:lnTo>
                    <a:pt x="13817" y="142010"/>
                  </a:lnTo>
                  <a:lnTo>
                    <a:pt x="29024" y="153972"/>
                  </a:lnTo>
                  <a:lnTo>
                    <a:pt x="67383" y="171184"/>
                  </a:lnTo>
                  <a:lnTo>
                    <a:pt x="91046" y="172398"/>
                  </a:lnTo>
                  <a:lnTo>
                    <a:pt x="115991" y="167868"/>
                  </a:lnTo>
                  <a:lnTo>
                    <a:pt x="138776" y="158056"/>
                  </a:lnTo>
                  <a:lnTo>
                    <a:pt x="154362" y="142777"/>
                  </a:lnTo>
                  <a:lnTo>
                    <a:pt x="160156" y="133789"/>
                  </a:lnTo>
                  <a:lnTo>
                    <a:pt x="168310" y="98783"/>
                  </a:lnTo>
                  <a:lnTo>
                    <a:pt x="165138" y="64364"/>
                  </a:lnTo>
                  <a:lnTo>
                    <a:pt x="156720" y="45764"/>
                  </a:lnTo>
                  <a:lnTo>
                    <a:pt x="132251" y="14759"/>
                  </a:lnTo>
                  <a:lnTo>
                    <a:pt x="118707" y="6559"/>
                  </a:lnTo>
                  <a:lnTo>
                    <a:pt x="980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075862" y="421551"/>
              <a:ext cx="178481" cy="210159"/>
            </a:xfrm>
            <a:custGeom>
              <a:avLst/>
              <a:gdLst/>
              <a:ahLst/>
              <a:cxnLst/>
              <a:rect l="0" t="0" r="0" b="0"/>
              <a:pathLst>
                <a:path w="178481" h="210159">
                  <a:moveTo>
                    <a:pt x="10024" y="52231"/>
                  </a:moveTo>
                  <a:lnTo>
                    <a:pt x="13144" y="94923"/>
                  </a:lnTo>
                  <a:lnTo>
                    <a:pt x="26812" y="155469"/>
                  </a:lnTo>
                  <a:lnTo>
                    <a:pt x="29183" y="182732"/>
                  </a:lnTo>
                  <a:lnTo>
                    <a:pt x="27476" y="188365"/>
                  </a:lnTo>
                  <a:lnTo>
                    <a:pt x="23998" y="188610"/>
                  </a:lnTo>
                  <a:lnTo>
                    <a:pt x="19340" y="185265"/>
                  </a:lnTo>
                  <a:lnTo>
                    <a:pt x="14165" y="165949"/>
                  </a:lnTo>
                  <a:lnTo>
                    <a:pt x="3334" y="104814"/>
                  </a:lnTo>
                  <a:lnTo>
                    <a:pt x="253" y="51526"/>
                  </a:lnTo>
                  <a:lnTo>
                    <a:pt x="0" y="37723"/>
                  </a:lnTo>
                  <a:lnTo>
                    <a:pt x="3341" y="26181"/>
                  </a:lnTo>
                  <a:lnTo>
                    <a:pt x="16412" y="7118"/>
                  </a:lnTo>
                  <a:lnTo>
                    <a:pt x="24811" y="2269"/>
                  </a:lnTo>
                  <a:lnTo>
                    <a:pt x="43502" y="0"/>
                  </a:lnTo>
                  <a:lnTo>
                    <a:pt x="63507" y="6010"/>
                  </a:lnTo>
                  <a:lnTo>
                    <a:pt x="91382" y="22548"/>
                  </a:lnTo>
                  <a:lnTo>
                    <a:pt x="121761" y="49097"/>
                  </a:lnTo>
                  <a:lnTo>
                    <a:pt x="137628" y="75479"/>
                  </a:lnTo>
                  <a:lnTo>
                    <a:pt x="157126" y="134552"/>
                  </a:lnTo>
                  <a:lnTo>
                    <a:pt x="175335" y="193223"/>
                  </a:lnTo>
                  <a:lnTo>
                    <a:pt x="178480" y="210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308364" y="402278"/>
              <a:ext cx="230831" cy="232607"/>
            </a:xfrm>
            <a:custGeom>
              <a:avLst/>
              <a:gdLst/>
              <a:ahLst/>
              <a:cxnLst/>
              <a:rect l="0" t="0" r="0" b="0"/>
              <a:pathLst>
                <a:path w="230831" h="232607">
                  <a:moveTo>
                    <a:pt x="124963" y="8333"/>
                  </a:moveTo>
                  <a:lnTo>
                    <a:pt x="87484" y="0"/>
                  </a:lnTo>
                  <a:lnTo>
                    <a:pt x="52636" y="1574"/>
                  </a:lnTo>
                  <a:lnTo>
                    <a:pt x="30816" y="7669"/>
                  </a:lnTo>
                  <a:lnTo>
                    <a:pt x="9420" y="18176"/>
                  </a:lnTo>
                  <a:lnTo>
                    <a:pt x="3480" y="26594"/>
                  </a:lnTo>
                  <a:lnTo>
                    <a:pt x="0" y="48424"/>
                  </a:lnTo>
                  <a:lnTo>
                    <a:pt x="5473" y="67485"/>
                  </a:lnTo>
                  <a:lnTo>
                    <a:pt x="10208" y="75844"/>
                  </a:lnTo>
                  <a:lnTo>
                    <a:pt x="24828" y="88251"/>
                  </a:lnTo>
                  <a:lnTo>
                    <a:pt x="44193" y="96494"/>
                  </a:lnTo>
                  <a:lnTo>
                    <a:pt x="94754" y="101787"/>
                  </a:lnTo>
                  <a:lnTo>
                    <a:pt x="144211" y="108421"/>
                  </a:lnTo>
                  <a:lnTo>
                    <a:pt x="186606" y="129402"/>
                  </a:lnTo>
                  <a:lnTo>
                    <a:pt x="226074" y="162981"/>
                  </a:lnTo>
                  <a:lnTo>
                    <a:pt x="229805" y="171093"/>
                  </a:lnTo>
                  <a:lnTo>
                    <a:pt x="230830" y="189465"/>
                  </a:lnTo>
                  <a:lnTo>
                    <a:pt x="227126" y="198108"/>
                  </a:lnTo>
                  <a:lnTo>
                    <a:pt x="213653" y="213950"/>
                  </a:lnTo>
                  <a:lnTo>
                    <a:pt x="186336" y="230434"/>
                  </a:lnTo>
                  <a:lnTo>
                    <a:pt x="166278" y="232606"/>
                  </a:lnTo>
                  <a:lnTo>
                    <a:pt x="113159" y="222614"/>
                  </a:lnTo>
                  <a:lnTo>
                    <a:pt x="70205" y="216516"/>
                  </a:lnTo>
                  <a:lnTo>
                    <a:pt x="51262" y="2083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584688" y="210569"/>
              <a:ext cx="17095" cy="400084"/>
            </a:xfrm>
            <a:custGeom>
              <a:avLst/>
              <a:gdLst/>
              <a:ahLst/>
              <a:cxnLst/>
              <a:rect l="0" t="0" r="0" b="0"/>
              <a:pathLst>
                <a:path w="17095" h="400084">
                  <a:moveTo>
                    <a:pt x="17094" y="0"/>
                  </a:moveTo>
                  <a:lnTo>
                    <a:pt x="305" y="63451"/>
                  </a:lnTo>
                  <a:lnTo>
                    <a:pt x="0" y="121545"/>
                  </a:lnTo>
                  <a:lnTo>
                    <a:pt x="5269" y="184276"/>
                  </a:lnTo>
                  <a:lnTo>
                    <a:pt x="6181" y="243724"/>
                  </a:lnTo>
                  <a:lnTo>
                    <a:pt x="13725" y="302647"/>
                  </a:lnTo>
                  <a:lnTo>
                    <a:pt x="16428" y="358133"/>
                  </a:lnTo>
                  <a:lnTo>
                    <a:pt x="1709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485969" y="368931"/>
              <a:ext cx="221099" cy="10095"/>
            </a:xfrm>
            <a:custGeom>
              <a:avLst/>
              <a:gdLst/>
              <a:ahLst/>
              <a:cxnLst/>
              <a:rect l="0" t="0" r="0" b="0"/>
              <a:pathLst>
                <a:path w="221099" h="10095">
                  <a:moveTo>
                    <a:pt x="221098" y="10094"/>
                  </a:moveTo>
                  <a:lnTo>
                    <a:pt x="183620" y="1761"/>
                  </a:lnTo>
                  <a:lnTo>
                    <a:pt x="126608" y="0"/>
                  </a:lnTo>
                  <a:lnTo>
                    <a:pt x="76247" y="5284"/>
                  </a:lnTo>
                  <a:lnTo>
                    <a:pt x="13276" y="9461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719940" y="442327"/>
              <a:ext cx="229284" cy="180775"/>
            </a:xfrm>
            <a:custGeom>
              <a:avLst/>
              <a:gdLst/>
              <a:ahLst/>
              <a:cxnLst/>
              <a:rect l="0" t="0" r="0" b="0"/>
              <a:pathLst>
                <a:path w="229284" h="180775">
                  <a:moveTo>
                    <a:pt x="123998" y="105154"/>
                  </a:moveTo>
                  <a:lnTo>
                    <a:pt x="129587" y="88387"/>
                  </a:lnTo>
                  <a:lnTo>
                    <a:pt x="129212" y="70796"/>
                  </a:lnTo>
                  <a:lnTo>
                    <a:pt x="119439" y="25318"/>
                  </a:lnTo>
                  <a:lnTo>
                    <a:pt x="113939" y="15665"/>
                  </a:lnTo>
                  <a:lnTo>
                    <a:pt x="98470" y="1820"/>
                  </a:lnTo>
                  <a:lnTo>
                    <a:pt x="88262" y="0"/>
                  </a:lnTo>
                  <a:lnTo>
                    <a:pt x="64442" y="4217"/>
                  </a:lnTo>
                  <a:lnTo>
                    <a:pt x="35902" y="19745"/>
                  </a:lnTo>
                  <a:lnTo>
                    <a:pt x="23233" y="35609"/>
                  </a:lnTo>
                  <a:lnTo>
                    <a:pt x="5568" y="74389"/>
                  </a:lnTo>
                  <a:lnTo>
                    <a:pt x="0" y="110987"/>
                  </a:lnTo>
                  <a:lnTo>
                    <a:pt x="4937" y="131533"/>
                  </a:lnTo>
                  <a:lnTo>
                    <a:pt x="27171" y="163787"/>
                  </a:lnTo>
                  <a:lnTo>
                    <a:pt x="52805" y="179979"/>
                  </a:lnTo>
                  <a:lnTo>
                    <a:pt x="62497" y="180774"/>
                  </a:lnTo>
                  <a:lnTo>
                    <a:pt x="82626" y="175418"/>
                  </a:lnTo>
                  <a:lnTo>
                    <a:pt x="108100" y="159248"/>
                  </a:lnTo>
                  <a:lnTo>
                    <a:pt x="120052" y="143234"/>
                  </a:lnTo>
                  <a:lnTo>
                    <a:pt x="128093" y="123249"/>
                  </a:lnTo>
                  <a:lnTo>
                    <a:pt x="132620" y="95048"/>
                  </a:lnTo>
                  <a:lnTo>
                    <a:pt x="143934" y="137302"/>
                  </a:lnTo>
                  <a:lnTo>
                    <a:pt x="154695" y="152977"/>
                  </a:lnTo>
                  <a:lnTo>
                    <a:pt x="173516" y="164624"/>
                  </a:lnTo>
                  <a:lnTo>
                    <a:pt x="229283" y="178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949223" y="452323"/>
              <a:ext cx="141064" cy="168895"/>
            </a:xfrm>
            <a:custGeom>
              <a:avLst/>
              <a:gdLst/>
              <a:ahLst/>
              <a:cxnLst/>
              <a:rect l="0" t="0" r="0" b="0"/>
              <a:pathLst>
                <a:path w="141064" h="168895">
                  <a:moveTo>
                    <a:pt x="0" y="42516"/>
                  </a:moveTo>
                  <a:lnTo>
                    <a:pt x="8333" y="79994"/>
                  </a:lnTo>
                  <a:lnTo>
                    <a:pt x="18645" y="137832"/>
                  </a:lnTo>
                  <a:lnTo>
                    <a:pt x="26061" y="168894"/>
                  </a:lnTo>
                  <a:lnTo>
                    <a:pt x="25563" y="168882"/>
                  </a:lnTo>
                  <a:lnTo>
                    <a:pt x="16357" y="143646"/>
                  </a:lnTo>
                  <a:lnTo>
                    <a:pt x="12850" y="89225"/>
                  </a:lnTo>
                  <a:lnTo>
                    <a:pt x="20445" y="48687"/>
                  </a:lnTo>
                  <a:lnTo>
                    <a:pt x="36993" y="20818"/>
                  </a:lnTo>
                  <a:lnTo>
                    <a:pt x="49976" y="5186"/>
                  </a:lnTo>
                  <a:lnTo>
                    <a:pt x="57884" y="1252"/>
                  </a:lnTo>
                  <a:lnTo>
                    <a:pt x="76029" y="0"/>
                  </a:lnTo>
                  <a:lnTo>
                    <a:pt x="84611" y="3643"/>
                  </a:lnTo>
                  <a:lnTo>
                    <a:pt x="100385" y="17050"/>
                  </a:lnTo>
                  <a:lnTo>
                    <a:pt x="116832" y="44329"/>
                  </a:lnTo>
                  <a:lnTo>
                    <a:pt x="140161" y="105846"/>
                  </a:lnTo>
                  <a:lnTo>
                    <a:pt x="141063" y="126815"/>
                  </a:lnTo>
                  <a:lnTo>
                    <a:pt x="136870" y="168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161988" y="178984"/>
              <a:ext cx="29391" cy="421141"/>
            </a:xfrm>
            <a:custGeom>
              <a:avLst/>
              <a:gdLst/>
              <a:ahLst/>
              <a:cxnLst/>
              <a:rect l="0" t="0" r="0" b="0"/>
              <a:pathLst>
                <a:path w="29391" h="421141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44851"/>
                  </a:lnTo>
                  <a:lnTo>
                    <a:pt x="7938" y="196817"/>
                  </a:lnTo>
                  <a:lnTo>
                    <a:pt x="8256" y="259543"/>
                  </a:lnTo>
                  <a:lnTo>
                    <a:pt x="9480" y="308658"/>
                  </a:lnTo>
                  <a:lnTo>
                    <a:pt x="19781" y="364650"/>
                  </a:lnTo>
                  <a:lnTo>
                    <a:pt x="2939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001865" y="315854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16477" y="0"/>
                  </a:lnTo>
                  <a:lnTo>
                    <a:pt x="167086" y="0"/>
                  </a:lnTo>
                  <a:lnTo>
                    <a:pt x="115408" y="3120"/>
                  </a:lnTo>
                  <a:lnTo>
                    <a:pt x="63051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948258" y="368497"/>
            <a:ext cx="3451395" cy="1347648"/>
            <a:chOff x="1948258" y="368497"/>
            <a:chExt cx="3451395" cy="1347648"/>
          </a:xfrm>
        </p:grpSpPr>
        <p:sp>
          <p:nvSpPr>
            <p:cNvPr id="32" name="Freeform 31"/>
            <p:cNvSpPr/>
            <p:nvPr/>
          </p:nvSpPr>
          <p:spPr>
            <a:xfrm>
              <a:off x="4232455" y="1196344"/>
              <a:ext cx="1167198" cy="403988"/>
            </a:xfrm>
            <a:custGeom>
              <a:avLst/>
              <a:gdLst/>
              <a:ahLst/>
              <a:cxnLst/>
              <a:rect l="0" t="0" r="0" b="0"/>
              <a:pathLst>
                <a:path w="1167198" h="403988">
                  <a:moveTo>
                    <a:pt x="1147607" y="403987"/>
                  </a:moveTo>
                  <a:lnTo>
                    <a:pt x="1147607" y="345370"/>
                  </a:lnTo>
                  <a:lnTo>
                    <a:pt x="1148777" y="291196"/>
                  </a:lnTo>
                  <a:lnTo>
                    <a:pt x="1155940" y="235435"/>
                  </a:lnTo>
                  <a:lnTo>
                    <a:pt x="1157702" y="179360"/>
                  </a:lnTo>
                  <a:lnTo>
                    <a:pt x="1158050" y="123223"/>
                  </a:lnTo>
                  <a:lnTo>
                    <a:pt x="1161238" y="70194"/>
                  </a:lnTo>
                  <a:lnTo>
                    <a:pt x="1167197" y="19988"/>
                  </a:lnTo>
                  <a:lnTo>
                    <a:pt x="1163007" y="11117"/>
                  </a:lnTo>
                  <a:lnTo>
                    <a:pt x="1155533" y="5203"/>
                  </a:lnTo>
                  <a:lnTo>
                    <a:pt x="1145872" y="1261"/>
                  </a:lnTo>
                  <a:lnTo>
                    <a:pt x="1125779" y="0"/>
                  </a:lnTo>
                  <a:lnTo>
                    <a:pt x="1066570" y="4560"/>
                  </a:lnTo>
                  <a:lnTo>
                    <a:pt x="1011157" y="18491"/>
                  </a:lnTo>
                  <a:lnTo>
                    <a:pt x="953064" y="23683"/>
                  </a:lnTo>
                  <a:lnTo>
                    <a:pt x="895316" y="27828"/>
                  </a:lnTo>
                  <a:lnTo>
                    <a:pt x="838849" y="39566"/>
                  </a:lnTo>
                  <a:lnTo>
                    <a:pt x="775399" y="44744"/>
                  </a:lnTo>
                  <a:lnTo>
                    <a:pt x="716592" y="48886"/>
                  </a:lnTo>
                  <a:lnTo>
                    <a:pt x="659916" y="55033"/>
                  </a:lnTo>
                  <a:lnTo>
                    <a:pt x="596424" y="55078"/>
                  </a:lnTo>
                  <a:lnTo>
                    <a:pt x="537610" y="48154"/>
                  </a:lnTo>
                  <a:lnTo>
                    <a:pt x="480932" y="46440"/>
                  </a:lnTo>
                  <a:lnTo>
                    <a:pt x="433137" y="46143"/>
                  </a:lnTo>
                  <a:lnTo>
                    <a:pt x="381931" y="46055"/>
                  </a:lnTo>
                  <a:lnTo>
                    <a:pt x="320632" y="46026"/>
                  </a:lnTo>
                  <a:lnTo>
                    <a:pt x="266583" y="42900"/>
                  </a:lnTo>
                  <a:lnTo>
                    <a:pt x="216176" y="36953"/>
                  </a:lnTo>
                  <a:lnTo>
                    <a:pt x="161158" y="35779"/>
                  </a:lnTo>
                  <a:lnTo>
                    <a:pt x="105231" y="35547"/>
                  </a:lnTo>
                  <a:lnTo>
                    <a:pt x="54712" y="41090"/>
                  </a:lnTo>
                  <a:lnTo>
                    <a:pt x="21670" y="50147"/>
                  </a:lnTo>
                  <a:lnTo>
                    <a:pt x="14447" y="58130"/>
                  </a:lnTo>
                  <a:lnTo>
                    <a:pt x="6421" y="82597"/>
                  </a:lnTo>
                  <a:lnTo>
                    <a:pt x="8505" y="137558"/>
                  </a:lnTo>
                  <a:lnTo>
                    <a:pt x="10129" y="193475"/>
                  </a:lnTo>
                  <a:lnTo>
                    <a:pt x="10450" y="249580"/>
                  </a:lnTo>
                  <a:lnTo>
                    <a:pt x="2185" y="305188"/>
                  </a:lnTo>
                  <a:lnTo>
                    <a:pt x="0" y="3302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48258" y="1222341"/>
              <a:ext cx="1494561" cy="493804"/>
            </a:xfrm>
            <a:custGeom>
              <a:avLst/>
              <a:gdLst/>
              <a:ahLst/>
              <a:cxnLst/>
              <a:rect l="0" t="0" r="0" b="0"/>
              <a:pathLst>
                <a:path w="1494561" h="493804">
                  <a:moveTo>
                    <a:pt x="1494560" y="304291"/>
                  </a:moveTo>
                  <a:lnTo>
                    <a:pt x="1483382" y="293112"/>
                  </a:lnTo>
                  <a:lnTo>
                    <a:pt x="1477894" y="275146"/>
                  </a:lnTo>
                  <a:lnTo>
                    <a:pt x="1472912" y="213148"/>
                  </a:lnTo>
                  <a:lnTo>
                    <a:pt x="1464515" y="151778"/>
                  </a:lnTo>
                  <a:lnTo>
                    <a:pt x="1463279" y="89678"/>
                  </a:lnTo>
                  <a:lnTo>
                    <a:pt x="1463035" y="31138"/>
                  </a:lnTo>
                  <a:lnTo>
                    <a:pt x="1463015" y="16904"/>
                  </a:lnTo>
                  <a:lnTo>
                    <a:pt x="1459492" y="8584"/>
                  </a:lnTo>
                  <a:lnTo>
                    <a:pt x="1453634" y="4208"/>
                  </a:lnTo>
                  <a:lnTo>
                    <a:pt x="1413427" y="0"/>
                  </a:lnTo>
                  <a:lnTo>
                    <a:pt x="1354977" y="10553"/>
                  </a:lnTo>
                  <a:lnTo>
                    <a:pt x="1301002" y="18151"/>
                  </a:lnTo>
                  <a:lnTo>
                    <a:pt x="1239611" y="28108"/>
                  </a:lnTo>
                  <a:lnTo>
                    <a:pt x="1185277" y="30067"/>
                  </a:lnTo>
                  <a:lnTo>
                    <a:pt x="1137889" y="30407"/>
                  </a:lnTo>
                  <a:lnTo>
                    <a:pt x="1086803" y="30507"/>
                  </a:lnTo>
                  <a:lnTo>
                    <a:pt x="1025544" y="30541"/>
                  </a:lnTo>
                  <a:lnTo>
                    <a:pt x="962145" y="30548"/>
                  </a:lnTo>
                  <a:lnTo>
                    <a:pt x="909429" y="30549"/>
                  </a:lnTo>
                  <a:lnTo>
                    <a:pt x="861054" y="30549"/>
                  </a:lnTo>
                  <a:lnTo>
                    <a:pt x="797895" y="30550"/>
                  </a:lnTo>
                  <a:lnTo>
                    <a:pt x="739189" y="37785"/>
                  </a:lnTo>
                  <a:lnTo>
                    <a:pt x="689599" y="40102"/>
                  </a:lnTo>
                  <a:lnTo>
                    <a:pt x="637862" y="40789"/>
                  </a:lnTo>
                  <a:lnTo>
                    <a:pt x="586657" y="40993"/>
                  </a:lnTo>
                  <a:lnTo>
                    <a:pt x="523721" y="41061"/>
                  </a:lnTo>
                  <a:lnTo>
                    <a:pt x="460900" y="41075"/>
                  </a:lnTo>
                  <a:lnTo>
                    <a:pt x="412041" y="41077"/>
                  </a:lnTo>
                  <a:lnTo>
                    <a:pt x="351535" y="41078"/>
                  </a:lnTo>
                  <a:lnTo>
                    <a:pt x="294523" y="41078"/>
                  </a:lnTo>
                  <a:lnTo>
                    <a:pt x="238201" y="41078"/>
                  </a:lnTo>
                  <a:lnTo>
                    <a:pt x="182016" y="41078"/>
                  </a:lnTo>
                  <a:lnTo>
                    <a:pt x="125857" y="41078"/>
                  </a:lnTo>
                  <a:lnTo>
                    <a:pt x="75293" y="46667"/>
                  </a:lnTo>
                  <a:lnTo>
                    <a:pt x="42244" y="55732"/>
                  </a:lnTo>
                  <a:lnTo>
                    <a:pt x="33850" y="61376"/>
                  </a:lnTo>
                  <a:lnTo>
                    <a:pt x="21403" y="77006"/>
                  </a:lnTo>
                  <a:lnTo>
                    <a:pt x="7819" y="105536"/>
                  </a:lnTo>
                  <a:lnTo>
                    <a:pt x="1154" y="163428"/>
                  </a:lnTo>
                  <a:lnTo>
                    <a:pt x="0" y="212771"/>
                  </a:lnTo>
                  <a:lnTo>
                    <a:pt x="2729" y="271958"/>
                  </a:lnTo>
                  <a:lnTo>
                    <a:pt x="14187" y="328710"/>
                  </a:lnTo>
                  <a:lnTo>
                    <a:pt x="19310" y="384980"/>
                  </a:lnTo>
                  <a:lnTo>
                    <a:pt x="20321" y="441155"/>
                  </a:lnTo>
                  <a:lnTo>
                    <a:pt x="20571" y="4938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63751" y="800165"/>
              <a:ext cx="347441" cy="421141"/>
            </a:xfrm>
            <a:custGeom>
              <a:avLst/>
              <a:gdLst/>
              <a:ahLst/>
              <a:cxnLst/>
              <a:rect l="0" t="0" r="0" b="0"/>
              <a:pathLst>
                <a:path w="347441" h="421141">
                  <a:moveTo>
                    <a:pt x="0" y="421140"/>
                  </a:moveTo>
                  <a:lnTo>
                    <a:pt x="15641" y="403160"/>
                  </a:lnTo>
                  <a:lnTo>
                    <a:pt x="34844" y="351399"/>
                  </a:lnTo>
                  <a:lnTo>
                    <a:pt x="52609" y="295320"/>
                  </a:lnTo>
                  <a:lnTo>
                    <a:pt x="60816" y="275143"/>
                  </a:lnTo>
                  <a:lnTo>
                    <a:pt x="98675" y="214078"/>
                  </a:lnTo>
                  <a:lnTo>
                    <a:pt x="147423" y="155219"/>
                  </a:lnTo>
                  <a:lnTo>
                    <a:pt x="196533" y="98724"/>
                  </a:lnTo>
                  <a:lnTo>
                    <a:pt x="253300" y="56193"/>
                  </a:lnTo>
                  <a:lnTo>
                    <a:pt x="315697" y="15427"/>
                  </a:lnTo>
                  <a:lnTo>
                    <a:pt x="3474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06197" y="884393"/>
              <a:ext cx="305327" cy="305328"/>
            </a:xfrm>
            <a:custGeom>
              <a:avLst/>
              <a:gdLst/>
              <a:ahLst/>
              <a:cxnLst/>
              <a:rect l="0" t="0" r="0" b="0"/>
              <a:pathLst>
                <a:path w="305327" h="305328">
                  <a:moveTo>
                    <a:pt x="305326" y="305327"/>
                  </a:moveTo>
                  <a:lnTo>
                    <a:pt x="286198" y="250282"/>
                  </a:lnTo>
                  <a:lnTo>
                    <a:pt x="261112" y="190815"/>
                  </a:lnTo>
                  <a:lnTo>
                    <a:pt x="237538" y="156062"/>
                  </a:lnTo>
                  <a:lnTo>
                    <a:pt x="176861" y="92741"/>
                  </a:lnTo>
                  <a:lnTo>
                    <a:pt x="136451" y="61820"/>
                  </a:lnTo>
                  <a:lnTo>
                    <a:pt x="84172" y="39351"/>
                  </a:lnTo>
                  <a:lnTo>
                    <a:pt x="26364" y="128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53305" y="368497"/>
              <a:ext cx="200043" cy="417729"/>
            </a:xfrm>
            <a:custGeom>
              <a:avLst/>
              <a:gdLst/>
              <a:ahLst/>
              <a:cxnLst/>
              <a:rect l="0" t="0" r="0" b="0"/>
              <a:pathLst>
                <a:path w="200043" h="417729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12998" y="166666"/>
                  </a:lnTo>
                  <a:lnTo>
                    <a:pt x="25054" y="227114"/>
                  </a:lnTo>
                  <a:lnTo>
                    <a:pt x="31465" y="288491"/>
                  </a:lnTo>
                  <a:lnTo>
                    <a:pt x="39664" y="346888"/>
                  </a:lnTo>
                  <a:lnTo>
                    <a:pt x="41631" y="403483"/>
                  </a:lnTo>
                  <a:lnTo>
                    <a:pt x="45301" y="411708"/>
                  </a:lnTo>
                  <a:lnTo>
                    <a:pt x="51258" y="416022"/>
                  </a:lnTo>
                  <a:lnTo>
                    <a:pt x="58739" y="417728"/>
                  </a:lnTo>
                  <a:lnTo>
                    <a:pt x="86034" y="414540"/>
                  </a:lnTo>
                  <a:lnTo>
                    <a:pt x="147558" y="396302"/>
                  </a:lnTo>
                  <a:lnTo>
                    <a:pt x="168527" y="395673"/>
                  </a:lnTo>
                  <a:lnTo>
                    <a:pt x="20004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16518" y="631709"/>
              <a:ext cx="42115" cy="157929"/>
            </a:xfrm>
            <a:custGeom>
              <a:avLst/>
              <a:gdLst/>
              <a:ahLst/>
              <a:cxnLst/>
              <a:rect l="0" t="0" r="0" b="0"/>
              <a:pathLst>
                <a:path w="42115" h="157929">
                  <a:moveTo>
                    <a:pt x="0" y="0"/>
                  </a:moveTo>
                  <a:lnTo>
                    <a:pt x="14654" y="58617"/>
                  </a:lnTo>
                  <a:lnTo>
                    <a:pt x="28197" y="111621"/>
                  </a:lnTo>
                  <a:lnTo>
                    <a:pt x="42114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95461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42860" y="389554"/>
              <a:ext cx="84229" cy="357970"/>
            </a:xfrm>
            <a:custGeom>
              <a:avLst/>
              <a:gdLst/>
              <a:ahLst/>
              <a:cxnLst/>
              <a:rect l="0" t="0" r="0" b="0"/>
              <a:pathLst>
                <a:path w="84229" h="357970">
                  <a:moveTo>
                    <a:pt x="0" y="0"/>
                  </a:moveTo>
                  <a:lnTo>
                    <a:pt x="3119" y="42692"/>
                  </a:lnTo>
                  <a:lnTo>
                    <a:pt x="14654" y="95520"/>
                  </a:lnTo>
                  <a:lnTo>
                    <a:pt x="28198" y="146640"/>
                  </a:lnTo>
                  <a:lnTo>
                    <a:pt x="45257" y="203704"/>
                  </a:lnTo>
                  <a:lnTo>
                    <a:pt x="60983" y="253769"/>
                  </a:lnTo>
                  <a:lnTo>
                    <a:pt x="73051" y="302528"/>
                  </a:lnTo>
                  <a:lnTo>
                    <a:pt x="8422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725865" y="431668"/>
              <a:ext cx="127566" cy="252685"/>
            </a:xfrm>
            <a:custGeom>
              <a:avLst/>
              <a:gdLst/>
              <a:ahLst/>
              <a:cxnLst/>
              <a:rect l="0" t="0" r="0" b="0"/>
              <a:pathLst>
                <a:path w="127566" h="252685">
                  <a:moveTo>
                    <a:pt x="85451" y="0"/>
                  </a:moveTo>
                  <a:lnTo>
                    <a:pt x="42789" y="60873"/>
                  </a:lnTo>
                  <a:lnTo>
                    <a:pt x="30225" y="77357"/>
                  </a:lnTo>
                  <a:lnTo>
                    <a:pt x="226" y="137192"/>
                  </a:lnTo>
                  <a:lnTo>
                    <a:pt x="0" y="158070"/>
                  </a:lnTo>
                  <a:lnTo>
                    <a:pt x="6918" y="175928"/>
                  </a:lnTo>
                  <a:lnTo>
                    <a:pt x="18962" y="191664"/>
                  </a:lnTo>
                  <a:lnTo>
                    <a:pt x="45473" y="212507"/>
                  </a:lnTo>
                  <a:lnTo>
                    <a:pt x="104356" y="238200"/>
                  </a:lnTo>
                  <a:lnTo>
                    <a:pt x="127565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919265" y="420916"/>
              <a:ext cx="165793" cy="269554"/>
            </a:xfrm>
            <a:custGeom>
              <a:avLst/>
              <a:gdLst/>
              <a:ahLst/>
              <a:cxnLst/>
              <a:rect l="0" t="0" r="0" b="0"/>
              <a:pathLst>
                <a:path w="165793" h="269554">
                  <a:moveTo>
                    <a:pt x="28921" y="137094"/>
                  </a:moveTo>
                  <a:lnTo>
                    <a:pt x="81626" y="117966"/>
                  </a:lnTo>
                  <a:lnTo>
                    <a:pt x="119714" y="87291"/>
                  </a:lnTo>
                  <a:lnTo>
                    <a:pt x="141091" y="61116"/>
                  </a:lnTo>
                  <a:lnTo>
                    <a:pt x="144645" y="51347"/>
                  </a:lnTo>
                  <a:lnTo>
                    <a:pt x="145475" y="31134"/>
                  </a:lnTo>
                  <a:lnTo>
                    <a:pt x="138824" y="13571"/>
                  </a:lnTo>
                  <a:lnTo>
                    <a:pt x="133775" y="5613"/>
                  </a:lnTo>
                  <a:lnTo>
                    <a:pt x="125730" y="1477"/>
                  </a:lnTo>
                  <a:lnTo>
                    <a:pt x="104313" y="0"/>
                  </a:lnTo>
                  <a:lnTo>
                    <a:pt x="71536" y="5747"/>
                  </a:lnTo>
                  <a:lnTo>
                    <a:pt x="63181" y="10924"/>
                  </a:lnTo>
                  <a:lnTo>
                    <a:pt x="26046" y="57098"/>
                  </a:lnTo>
                  <a:lnTo>
                    <a:pt x="4900" y="111655"/>
                  </a:lnTo>
                  <a:lnTo>
                    <a:pt x="0" y="171757"/>
                  </a:lnTo>
                  <a:lnTo>
                    <a:pt x="7354" y="208586"/>
                  </a:lnTo>
                  <a:lnTo>
                    <a:pt x="30207" y="249352"/>
                  </a:lnTo>
                  <a:lnTo>
                    <a:pt x="36797" y="257556"/>
                  </a:lnTo>
                  <a:lnTo>
                    <a:pt x="56598" y="266672"/>
                  </a:lnTo>
                  <a:lnTo>
                    <a:pt x="79827" y="269553"/>
                  </a:lnTo>
                  <a:lnTo>
                    <a:pt x="139567" y="264473"/>
                  </a:lnTo>
                  <a:lnTo>
                    <a:pt x="165792" y="2634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85015" y="789637"/>
              <a:ext cx="42115" cy="221099"/>
            </a:xfrm>
            <a:custGeom>
              <a:avLst/>
              <a:gdLst/>
              <a:ahLst/>
              <a:cxnLst/>
              <a:rect l="0" t="0" r="0" b="0"/>
              <a:pathLst>
                <a:path w="42115" h="221099">
                  <a:moveTo>
                    <a:pt x="0" y="0"/>
                  </a:moveTo>
                  <a:lnTo>
                    <a:pt x="3120" y="54144"/>
                  </a:lnTo>
                  <a:lnTo>
                    <a:pt x="14654" y="109091"/>
                  </a:lnTo>
                  <a:lnTo>
                    <a:pt x="28198" y="163835"/>
                  </a:lnTo>
                  <a:lnTo>
                    <a:pt x="42114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37616" y="736994"/>
              <a:ext cx="294799" cy="136872"/>
            </a:xfrm>
            <a:custGeom>
              <a:avLst/>
              <a:gdLst/>
              <a:ahLst/>
              <a:cxnLst/>
              <a:rect l="0" t="0" r="0" b="0"/>
              <a:pathLst>
                <a:path w="294799" h="136872">
                  <a:moveTo>
                    <a:pt x="294798" y="0"/>
                  </a:moveTo>
                  <a:lnTo>
                    <a:pt x="275648" y="16811"/>
                  </a:lnTo>
                  <a:lnTo>
                    <a:pt x="221581" y="43909"/>
                  </a:lnTo>
                  <a:lnTo>
                    <a:pt x="165400" y="66065"/>
                  </a:lnTo>
                  <a:lnTo>
                    <a:pt x="105099" y="97478"/>
                  </a:lnTo>
                  <a:lnTo>
                    <a:pt x="43707" y="11875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55901" y="787288"/>
              <a:ext cx="123913" cy="162536"/>
            </a:xfrm>
            <a:custGeom>
              <a:avLst/>
              <a:gdLst/>
              <a:ahLst/>
              <a:cxnLst/>
              <a:rect l="0" t="0" r="0" b="0"/>
              <a:pathLst>
                <a:path w="123913" h="162536">
                  <a:moveTo>
                    <a:pt x="8099" y="107634"/>
                  </a:moveTo>
                  <a:lnTo>
                    <a:pt x="26079" y="91993"/>
                  </a:lnTo>
                  <a:lnTo>
                    <a:pt x="82452" y="60791"/>
                  </a:lnTo>
                  <a:lnTo>
                    <a:pt x="103146" y="47431"/>
                  </a:lnTo>
                  <a:lnTo>
                    <a:pt x="108898" y="39422"/>
                  </a:lnTo>
                  <a:lnTo>
                    <a:pt x="111563" y="30574"/>
                  </a:lnTo>
                  <a:lnTo>
                    <a:pt x="112170" y="21166"/>
                  </a:lnTo>
                  <a:lnTo>
                    <a:pt x="109065" y="13724"/>
                  </a:lnTo>
                  <a:lnTo>
                    <a:pt x="96257" y="2335"/>
                  </a:lnTo>
                  <a:lnTo>
                    <a:pt x="87928" y="0"/>
                  </a:lnTo>
                  <a:lnTo>
                    <a:pt x="69315" y="525"/>
                  </a:lnTo>
                  <a:lnTo>
                    <a:pt x="39105" y="12987"/>
                  </a:lnTo>
                  <a:lnTo>
                    <a:pt x="24609" y="28134"/>
                  </a:lnTo>
                  <a:lnTo>
                    <a:pt x="5771" y="66454"/>
                  </a:lnTo>
                  <a:lnTo>
                    <a:pt x="0" y="102971"/>
                  </a:lnTo>
                  <a:lnTo>
                    <a:pt x="4889" y="126619"/>
                  </a:lnTo>
                  <a:lnTo>
                    <a:pt x="9469" y="137838"/>
                  </a:lnTo>
                  <a:lnTo>
                    <a:pt x="23915" y="153423"/>
                  </a:lnTo>
                  <a:lnTo>
                    <a:pt x="32681" y="159217"/>
                  </a:lnTo>
                  <a:lnTo>
                    <a:pt x="51780" y="162535"/>
                  </a:lnTo>
                  <a:lnTo>
                    <a:pt x="112496" y="152141"/>
                  </a:lnTo>
                  <a:lnTo>
                    <a:pt x="123912" y="1497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50019" y="705409"/>
              <a:ext cx="50410" cy="182860"/>
            </a:xfrm>
            <a:custGeom>
              <a:avLst/>
              <a:gdLst/>
              <a:ahLst/>
              <a:cxnLst/>
              <a:rect l="0" t="0" r="0" b="0"/>
              <a:pathLst>
                <a:path w="50410" h="182860">
                  <a:moveTo>
                    <a:pt x="24551" y="105285"/>
                  </a:moveTo>
                  <a:lnTo>
                    <a:pt x="42509" y="159160"/>
                  </a:lnTo>
                  <a:lnTo>
                    <a:pt x="50409" y="182859"/>
                  </a:lnTo>
                  <a:lnTo>
                    <a:pt x="40663" y="162982"/>
                  </a:lnTo>
                  <a:lnTo>
                    <a:pt x="6179" y="104804"/>
                  </a:lnTo>
                  <a:lnTo>
                    <a:pt x="1774" y="94436"/>
                  </a:lnTo>
                  <a:lnTo>
                    <a:pt x="0" y="73557"/>
                  </a:lnTo>
                  <a:lnTo>
                    <a:pt x="4281" y="53749"/>
                  </a:lnTo>
                  <a:lnTo>
                    <a:pt x="26093" y="21969"/>
                  </a:lnTo>
                  <a:lnTo>
                    <a:pt x="456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21969" y="676179"/>
              <a:ext cx="189514" cy="172099"/>
            </a:xfrm>
            <a:custGeom>
              <a:avLst/>
              <a:gdLst/>
              <a:ahLst/>
              <a:cxnLst/>
              <a:rect l="0" t="0" r="0" b="0"/>
              <a:pathLst>
                <a:path w="189514" h="172099">
                  <a:moveTo>
                    <a:pt x="0" y="102929"/>
                  </a:moveTo>
                  <a:lnTo>
                    <a:pt x="19128" y="155634"/>
                  </a:lnTo>
                  <a:lnTo>
                    <a:pt x="30338" y="171587"/>
                  </a:lnTo>
                  <a:lnTo>
                    <a:pt x="33093" y="172098"/>
                  </a:lnTo>
                  <a:lnTo>
                    <a:pt x="33760" y="167759"/>
                  </a:lnTo>
                  <a:lnTo>
                    <a:pt x="30212" y="151630"/>
                  </a:lnTo>
                  <a:lnTo>
                    <a:pt x="7993" y="96821"/>
                  </a:lnTo>
                  <a:lnTo>
                    <a:pt x="7957" y="56536"/>
                  </a:lnTo>
                  <a:lnTo>
                    <a:pt x="11154" y="49773"/>
                  </a:lnTo>
                  <a:lnTo>
                    <a:pt x="15625" y="47605"/>
                  </a:lnTo>
                  <a:lnTo>
                    <a:pt x="20945" y="48499"/>
                  </a:lnTo>
                  <a:lnTo>
                    <a:pt x="45200" y="60935"/>
                  </a:lnTo>
                  <a:lnTo>
                    <a:pt x="72922" y="87485"/>
                  </a:lnTo>
                  <a:lnTo>
                    <a:pt x="74351" y="85614"/>
                  </a:lnTo>
                  <a:lnTo>
                    <a:pt x="70773" y="66213"/>
                  </a:lnTo>
                  <a:lnTo>
                    <a:pt x="68239" y="57395"/>
                  </a:lnTo>
                  <a:lnTo>
                    <a:pt x="68542" y="38238"/>
                  </a:lnTo>
                  <a:lnTo>
                    <a:pt x="73747" y="19196"/>
                  </a:lnTo>
                  <a:lnTo>
                    <a:pt x="83859" y="2933"/>
                  </a:lnTo>
                  <a:lnTo>
                    <a:pt x="91001" y="0"/>
                  </a:lnTo>
                  <a:lnTo>
                    <a:pt x="99272" y="385"/>
                  </a:lnTo>
                  <a:lnTo>
                    <a:pt x="108295" y="2981"/>
                  </a:lnTo>
                  <a:lnTo>
                    <a:pt x="124560" y="15224"/>
                  </a:lnTo>
                  <a:lnTo>
                    <a:pt x="160032" y="54508"/>
                  </a:lnTo>
                  <a:lnTo>
                    <a:pt x="186105" y="114875"/>
                  </a:lnTo>
                  <a:lnTo>
                    <a:pt x="189513" y="1239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642803" y="568538"/>
              <a:ext cx="130906" cy="252685"/>
            </a:xfrm>
            <a:custGeom>
              <a:avLst/>
              <a:gdLst/>
              <a:ahLst/>
              <a:cxnLst/>
              <a:rect l="0" t="0" r="0" b="0"/>
              <a:pathLst>
                <a:path w="130906" h="252685">
                  <a:moveTo>
                    <a:pt x="116077" y="0"/>
                  </a:moveTo>
                  <a:lnTo>
                    <a:pt x="77560" y="2340"/>
                  </a:lnTo>
                  <a:lnTo>
                    <a:pt x="30706" y="29309"/>
                  </a:lnTo>
                  <a:lnTo>
                    <a:pt x="5514" y="55088"/>
                  </a:lnTo>
                  <a:lnTo>
                    <a:pt x="1425" y="64801"/>
                  </a:lnTo>
                  <a:lnTo>
                    <a:pt x="0" y="84953"/>
                  </a:lnTo>
                  <a:lnTo>
                    <a:pt x="4767" y="91730"/>
                  </a:lnTo>
                  <a:lnTo>
                    <a:pt x="12625" y="96249"/>
                  </a:lnTo>
                  <a:lnTo>
                    <a:pt x="74124" y="115945"/>
                  </a:lnTo>
                  <a:lnTo>
                    <a:pt x="95092" y="125231"/>
                  </a:lnTo>
                  <a:lnTo>
                    <a:pt x="116110" y="141056"/>
                  </a:lnTo>
                  <a:lnTo>
                    <a:pt x="127790" y="162908"/>
                  </a:lnTo>
                  <a:lnTo>
                    <a:pt x="130905" y="175286"/>
                  </a:lnTo>
                  <a:lnTo>
                    <a:pt x="130642" y="185877"/>
                  </a:lnTo>
                  <a:lnTo>
                    <a:pt x="124110" y="203885"/>
                  </a:lnTo>
                  <a:lnTo>
                    <a:pt x="107169" y="219687"/>
                  </a:lnTo>
                  <a:lnTo>
                    <a:pt x="5290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2253098" y="2453139"/>
            <a:ext cx="562796" cy="240222"/>
          </a:xfrm>
          <a:custGeom>
            <a:avLst/>
            <a:gdLst/>
            <a:ahLst/>
            <a:cxnLst/>
            <a:rect l="0" t="0" r="0" b="0"/>
            <a:pathLst>
              <a:path w="562796" h="240222">
                <a:moveTo>
                  <a:pt x="536953" y="0"/>
                </a:moveTo>
                <a:lnTo>
                  <a:pt x="553742" y="55045"/>
                </a:lnTo>
                <a:lnTo>
                  <a:pt x="557167" y="106453"/>
                </a:lnTo>
                <a:lnTo>
                  <a:pt x="562795" y="166054"/>
                </a:lnTo>
                <a:lnTo>
                  <a:pt x="555848" y="183376"/>
                </a:lnTo>
                <a:lnTo>
                  <a:pt x="548380" y="188932"/>
                </a:lnTo>
                <a:lnTo>
                  <a:pt x="527604" y="195104"/>
                </a:lnTo>
                <a:lnTo>
                  <a:pt x="476138" y="199066"/>
                </a:lnTo>
                <a:lnTo>
                  <a:pt x="424032" y="202969"/>
                </a:lnTo>
                <a:lnTo>
                  <a:pt x="374008" y="209069"/>
                </a:lnTo>
                <a:lnTo>
                  <a:pt x="319067" y="210274"/>
                </a:lnTo>
                <a:lnTo>
                  <a:pt x="263154" y="210512"/>
                </a:lnTo>
                <a:lnTo>
                  <a:pt x="212638" y="216148"/>
                </a:lnTo>
                <a:lnTo>
                  <a:pt x="154393" y="221291"/>
                </a:lnTo>
                <a:lnTo>
                  <a:pt x="95678" y="235624"/>
                </a:lnTo>
                <a:lnTo>
                  <a:pt x="57855" y="240221"/>
                </a:lnTo>
                <a:lnTo>
                  <a:pt x="37021" y="235057"/>
                </a:lnTo>
                <a:lnTo>
                  <a:pt x="28190" y="230404"/>
                </a:lnTo>
                <a:lnTo>
                  <a:pt x="22303" y="221453"/>
                </a:lnTo>
                <a:lnTo>
                  <a:pt x="14017" y="180910"/>
                </a:lnTo>
                <a:lnTo>
                  <a:pt x="10392" y="131852"/>
                </a:lnTo>
                <a:lnTo>
                  <a:pt x="2399" y="78471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4506197" y="2411026"/>
            <a:ext cx="431235" cy="242470"/>
          </a:xfrm>
          <a:custGeom>
            <a:avLst/>
            <a:gdLst/>
            <a:ahLst/>
            <a:cxnLst/>
            <a:rect l="0" t="0" r="0" b="0"/>
            <a:pathLst>
              <a:path w="431235" h="242470">
                <a:moveTo>
                  <a:pt x="421139" y="0"/>
                </a:moveTo>
                <a:lnTo>
                  <a:pt x="421139" y="58616"/>
                </a:lnTo>
                <a:lnTo>
                  <a:pt x="429473" y="118333"/>
                </a:lnTo>
                <a:lnTo>
                  <a:pt x="431234" y="172463"/>
                </a:lnTo>
                <a:lnTo>
                  <a:pt x="425950" y="208637"/>
                </a:lnTo>
                <a:lnTo>
                  <a:pt x="420837" y="215130"/>
                </a:lnTo>
                <a:lnTo>
                  <a:pt x="413919" y="218290"/>
                </a:lnTo>
                <a:lnTo>
                  <a:pt x="360310" y="219558"/>
                </a:lnTo>
                <a:lnTo>
                  <a:pt x="305635" y="206395"/>
                </a:lnTo>
                <a:lnTo>
                  <a:pt x="254867" y="201296"/>
                </a:lnTo>
                <a:lnTo>
                  <a:pt x="202899" y="203408"/>
                </a:lnTo>
                <a:lnTo>
                  <a:pt x="140539" y="210796"/>
                </a:lnTo>
                <a:lnTo>
                  <a:pt x="84711" y="225100"/>
                </a:lnTo>
                <a:lnTo>
                  <a:pt x="52785" y="240871"/>
                </a:lnTo>
                <a:lnTo>
                  <a:pt x="43379" y="242469"/>
                </a:lnTo>
                <a:lnTo>
                  <a:pt x="34768" y="241194"/>
                </a:lnTo>
                <a:lnTo>
                  <a:pt x="26688" y="238005"/>
                </a:lnTo>
                <a:lnTo>
                  <a:pt x="21301" y="231200"/>
                </a:lnTo>
                <a:lnTo>
                  <a:pt x="15316" y="211160"/>
                </a:lnTo>
                <a:lnTo>
                  <a:pt x="11947" y="162391"/>
                </a:lnTo>
                <a:lnTo>
                  <a:pt x="3573" y="108246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2615578" y="2347854"/>
            <a:ext cx="4184278" cy="2484727"/>
            <a:chOff x="2615578" y="2347854"/>
            <a:chExt cx="4184278" cy="2484727"/>
          </a:xfrm>
        </p:grpSpPr>
        <p:sp>
          <p:nvSpPr>
            <p:cNvPr id="51" name="Freeform 50"/>
            <p:cNvSpPr/>
            <p:nvPr/>
          </p:nvSpPr>
          <p:spPr>
            <a:xfrm>
              <a:off x="6285513" y="2347854"/>
              <a:ext cx="514343" cy="257368"/>
            </a:xfrm>
            <a:custGeom>
              <a:avLst/>
              <a:gdLst/>
              <a:ahLst/>
              <a:cxnLst/>
              <a:rect l="0" t="0" r="0" b="0"/>
              <a:pathLst>
                <a:path w="514343" h="257368">
                  <a:moveTo>
                    <a:pt x="505367" y="0"/>
                  </a:moveTo>
                  <a:lnTo>
                    <a:pt x="499779" y="16768"/>
                  </a:lnTo>
                  <a:lnTo>
                    <a:pt x="500154" y="34359"/>
                  </a:lnTo>
                  <a:lnTo>
                    <a:pt x="505850" y="91829"/>
                  </a:lnTo>
                  <a:lnTo>
                    <a:pt x="514342" y="152603"/>
                  </a:lnTo>
                  <a:lnTo>
                    <a:pt x="509846" y="187936"/>
                  </a:lnTo>
                  <a:lnTo>
                    <a:pt x="504844" y="194311"/>
                  </a:lnTo>
                  <a:lnTo>
                    <a:pt x="498000" y="197391"/>
                  </a:lnTo>
                  <a:lnTo>
                    <a:pt x="481036" y="197694"/>
                  </a:lnTo>
                  <a:lnTo>
                    <a:pt x="451755" y="193627"/>
                  </a:lnTo>
                  <a:lnTo>
                    <a:pt x="410420" y="195309"/>
                  </a:lnTo>
                  <a:lnTo>
                    <a:pt x="388299" y="193259"/>
                  </a:lnTo>
                  <a:lnTo>
                    <a:pt x="335971" y="198355"/>
                  </a:lnTo>
                  <a:lnTo>
                    <a:pt x="280574" y="199709"/>
                  </a:lnTo>
                  <a:lnTo>
                    <a:pt x="221998" y="211451"/>
                  </a:lnTo>
                  <a:lnTo>
                    <a:pt x="167404" y="228234"/>
                  </a:lnTo>
                  <a:lnTo>
                    <a:pt x="106763" y="245681"/>
                  </a:lnTo>
                  <a:lnTo>
                    <a:pt x="63463" y="257367"/>
                  </a:lnTo>
                  <a:lnTo>
                    <a:pt x="42243" y="255545"/>
                  </a:lnTo>
                  <a:lnTo>
                    <a:pt x="34011" y="249912"/>
                  </a:lnTo>
                  <a:lnTo>
                    <a:pt x="21745" y="231175"/>
                  </a:lnTo>
                  <a:lnTo>
                    <a:pt x="5508" y="18218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022093" y="2537367"/>
              <a:ext cx="1600333" cy="1558219"/>
            </a:xfrm>
            <a:custGeom>
              <a:avLst/>
              <a:gdLst/>
              <a:ahLst/>
              <a:cxnLst/>
              <a:rect l="0" t="0" r="0" b="0"/>
              <a:pathLst>
                <a:path w="1600333" h="1558219">
                  <a:moveTo>
                    <a:pt x="1600332" y="0"/>
                  </a:moveTo>
                  <a:lnTo>
                    <a:pt x="1600332" y="58617"/>
                  </a:lnTo>
                  <a:lnTo>
                    <a:pt x="1600332" y="112791"/>
                  </a:lnTo>
                  <a:lnTo>
                    <a:pt x="1597212" y="165433"/>
                  </a:lnTo>
                  <a:lnTo>
                    <a:pt x="1589608" y="227936"/>
                  </a:lnTo>
                  <a:lnTo>
                    <a:pt x="1575277" y="289373"/>
                  </a:lnTo>
                  <a:lnTo>
                    <a:pt x="1571701" y="346726"/>
                  </a:lnTo>
                  <a:lnTo>
                    <a:pt x="1544829" y="407429"/>
                  </a:lnTo>
                  <a:lnTo>
                    <a:pt x="1528904" y="433846"/>
                  </a:lnTo>
                  <a:lnTo>
                    <a:pt x="1500978" y="483428"/>
                  </a:lnTo>
                  <a:lnTo>
                    <a:pt x="1452869" y="545030"/>
                  </a:lnTo>
                  <a:lnTo>
                    <a:pt x="1409424" y="582254"/>
                  </a:lnTo>
                  <a:lnTo>
                    <a:pt x="1348490" y="631691"/>
                  </a:lnTo>
                  <a:lnTo>
                    <a:pt x="1320601" y="652762"/>
                  </a:lnTo>
                  <a:lnTo>
                    <a:pt x="1269255" y="680842"/>
                  </a:lnTo>
                  <a:lnTo>
                    <a:pt x="1211546" y="707605"/>
                  </a:lnTo>
                  <a:lnTo>
                    <a:pt x="1158236" y="733558"/>
                  </a:lnTo>
                  <a:lnTo>
                    <a:pt x="1105506" y="759954"/>
                  </a:lnTo>
                  <a:lnTo>
                    <a:pt x="1044518" y="787231"/>
                  </a:lnTo>
                  <a:lnTo>
                    <a:pt x="988799" y="815274"/>
                  </a:lnTo>
                  <a:lnTo>
                    <a:pt x="936170" y="842492"/>
                  </a:lnTo>
                  <a:lnTo>
                    <a:pt x="880713" y="870398"/>
                  </a:lnTo>
                  <a:lnTo>
                    <a:pt x="827038" y="891205"/>
                  </a:lnTo>
                  <a:lnTo>
                    <a:pt x="772668" y="923434"/>
                  </a:lnTo>
                  <a:lnTo>
                    <a:pt x="711632" y="958396"/>
                  </a:lnTo>
                  <a:lnTo>
                    <a:pt x="653303" y="989046"/>
                  </a:lnTo>
                  <a:lnTo>
                    <a:pt x="592223" y="1017455"/>
                  </a:lnTo>
                  <a:lnTo>
                    <a:pt x="528870" y="1056641"/>
                  </a:lnTo>
                  <a:lnTo>
                    <a:pt x="468515" y="1091492"/>
                  </a:lnTo>
                  <a:lnTo>
                    <a:pt x="408184" y="1129674"/>
                  </a:lnTo>
                  <a:lnTo>
                    <a:pt x="349677" y="1163962"/>
                  </a:lnTo>
                  <a:lnTo>
                    <a:pt x="288895" y="1214033"/>
                  </a:lnTo>
                  <a:lnTo>
                    <a:pt x="225495" y="1270013"/>
                  </a:lnTo>
                  <a:lnTo>
                    <a:pt x="168490" y="1326575"/>
                  </a:lnTo>
                  <a:lnTo>
                    <a:pt x="113736" y="1386901"/>
                  </a:lnTo>
                  <a:lnTo>
                    <a:pt x="73289" y="1439716"/>
                  </a:lnTo>
                  <a:lnTo>
                    <a:pt x="34624" y="1495210"/>
                  </a:lnTo>
                  <a:lnTo>
                    <a:pt x="0" y="15582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58880" y="2600538"/>
              <a:ext cx="272673" cy="1747732"/>
            </a:xfrm>
            <a:custGeom>
              <a:avLst/>
              <a:gdLst/>
              <a:ahLst/>
              <a:cxnLst/>
              <a:rect l="0" t="0" r="0" b="0"/>
              <a:pathLst>
                <a:path w="272673" h="1747732">
                  <a:moveTo>
                    <a:pt x="0" y="0"/>
                  </a:moveTo>
                  <a:lnTo>
                    <a:pt x="3120" y="42692"/>
                  </a:lnTo>
                  <a:lnTo>
                    <a:pt x="10723" y="102069"/>
                  </a:lnTo>
                  <a:lnTo>
                    <a:pt x="25055" y="163094"/>
                  </a:lnTo>
                  <a:lnTo>
                    <a:pt x="31466" y="216747"/>
                  </a:lnTo>
                  <a:lnTo>
                    <a:pt x="46070" y="273168"/>
                  </a:lnTo>
                  <a:lnTo>
                    <a:pt x="54897" y="334642"/>
                  </a:lnTo>
                  <a:lnTo>
                    <a:pt x="70488" y="397661"/>
                  </a:lnTo>
                  <a:lnTo>
                    <a:pt x="81167" y="452941"/>
                  </a:lnTo>
                  <a:lnTo>
                    <a:pt x="92231" y="514538"/>
                  </a:lnTo>
                  <a:lnTo>
                    <a:pt x="105480" y="563982"/>
                  </a:lnTo>
                  <a:lnTo>
                    <a:pt x="113772" y="623791"/>
                  </a:lnTo>
                  <a:lnTo>
                    <a:pt x="126998" y="686429"/>
                  </a:lnTo>
                  <a:lnTo>
                    <a:pt x="134921" y="740915"/>
                  </a:lnTo>
                  <a:lnTo>
                    <a:pt x="144891" y="796738"/>
                  </a:lnTo>
                  <a:lnTo>
                    <a:pt x="155006" y="852825"/>
                  </a:lnTo>
                  <a:lnTo>
                    <a:pt x="165949" y="914595"/>
                  </a:lnTo>
                  <a:lnTo>
                    <a:pt x="177037" y="974029"/>
                  </a:lnTo>
                  <a:lnTo>
                    <a:pt x="190181" y="1034238"/>
                  </a:lnTo>
                  <a:lnTo>
                    <a:pt x="198094" y="1088428"/>
                  </a:lnTo>
                  <a:lnTo>
                    <a:pt x="208119" y="1149866"/>
                  </a:lnTo>
                  <a:lnTo>
                    <a:pt x="217483" y="1210858"/>
                  </a:lnTo>
                  <a:lnTo>
                    <a:pt x="220385" y="1264129"/>
                  </a:lnTo>
                  <a:lnTo>
                    <a:pt x="228240" y="1326468"/>
                  </a:lnTo>
                  <a:lnTo>
                    <a:pt x="236771" y="1388129"/>
                  </a:lnTo>
                  <a:lnTo>
                    <a:pt x="242262" y="1439959"/>
                  </a:lnTo>
                  <a:lnTo>
                    <a:pt x="250279" y="1495257"/>
                  </a:lnTo>
                  <a:lnTo>
                    <a:pt x="259603" y="1558029"/>
                  </a:lnTo>
                  <a:lnTo>
                    <a:pt x="268327" y="1619747"/>
                  </a:lnTo>
                  <a:lnTo>
                    <a:pt x="272672" y="1671584"/>
                  </a:lnTo>
                  <a:lnTo>
                    <a:pt x="270411" y="1720645"/>
                  </a:lnTo>
                  <a:lnTo>
                    <a:pt x="263213" y="17477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15578" y="2668649"/>
              <a:ext cx="2438102" cy="1721735"/>
            </a:xfrm>
            <a:custGeom>
              <a:avLst/>
              <a:gdLst/>
              <a:ahLst/>
              <a:cxnLst/>
              <a:rect l="0" t="0" r="0" b="0"/>
              <a:pathLst>
                <a:path w="2438102" h="1721735">
                  <a:moveTo>
                    <a:pt x="48131" y="5589"/>
                  </a:moveTo>
                  <a:lnTo>
                    <a:pt x="31364" y="0"/>
                  </a:lnTo>
                  <a:lnTo>
                    <a:pt x="25255" y="1863"/>
                  </a:lnTo>
                  <a:lnTo>
                    <a:pt x="20012" y="6614"/>
                  </a:lnTo>
                  <a:lnTo>
                    <a:pt x="15347" y="13292"/>
                  </a:lnTo>
                  <a:lnTo>
                    <a:pt x="8782" y="45046"/>
                  </a:lnTo>
                  <a:lnTo>
                    <a:pt x="6564" y="98867"/>
                  </a:lnTo>
                  <a:lnTo>
                    <a:pt x="3006" y="158372"/>
                  </a:lnTo>
                  <a:lnTo>
                    <a:pt x="0" y="182287"/>
                  </a:lnTo>
                  <a:lnTo>
                    <a:pt x="10583" y="236915"/>
                  </a:lnTo>
                  <a:lnTo>
                    <a:pt x="39415" y="287676"/>
                  </a:lnTo>
                  <a:lnTo>
                    <a:pt x="75984" y="351124"/>
                  </a:lnTo>
                  <a:lnTo>
                    <a:pt x="119606" y="405421"/>
                  </a:lnTo>
                  <a:lnTo>
                    <a:pt x="145348" y="434063"/>
                  </a:lnTo>
                  <a:lnTo>
                    <a:pt x="202077" y="486203"/>
                  </a:lnTo>
                  <a:lnTo>
                    <a:pt x="262377" y="535512"/>
                  </a:lnTo>
                  <a:lnTo>
                    <a:pt x="322195" y="577636"/>
                  </a:lnTo>
                  <a:lnTo>
                    <a:pt x="367170" y="602593"/>
                  </a:lnTo>
                  <a:lnTo>
                    <a:pt x="427360" y="631255"/>
                  </a:lnTo>
                  <a:lnTo>
                    <a:pt x="480533" y="655429"/>
                  </a:lnTo>
                  <a:lnTo>
                    <a:pt x="536097" y="677405"/>
                  </a:lnTo>
                  <a:lnTo>
                    <a:pt x="590963" y="703106"/>
                  </a:lnTo>
                  <a:lnTo>
                    <a:pt x="653232" y="730048"/>
                  </a:lnTo>
                  <a:lnTo>
                    <a:pt x="713815" y="755506"/>
                  </a:lnTo>
                  <a:lnTo>
                    <a:pt x="768051" y="781661"/>
                  </a:lnTo>
                  <a:lnTo>
                    <a:pt x="823824" y="808188"/>
                  </a:lnTo>
                  <a:lnTo>
                    <a:pt x="879901" y="829025"/>
                  </a:lnTo>
                  <a:lnTo>
                    <a:pt x="942840" y="856133"/>
                  </a:lnTo>
                  <a:lnTo>
                    <a:pt x="999467" y="888496"/>
                  </a:lnTo>
                  <a:lnTo>
                    <a:pt x="1061042" y="917765"/>
                  </a:lnTo>
                  <a:lnTo>
                    <a:pt x="1109684" y="939029"/>
                  </a:lnTo>
                  <a:lnTo>
                    <a:pt x="1170118" y="968344"/>
                  </a:lnTo>
                  <a:lnTo>
                    <a:pt x="1223996" y="1000478"/>
                  </a:lnTo>
                  <a:lnTo>
                    <a:pt x="1274369" y="1024373"/>
                  </a:lnTo>
                  <a:lnTo>
                    <a:pt x="1328210" y="1057689"/>
                  </a:lnTo>
                  <a:lnTo>
                    <a:pt x="1390261" y="1087571"/>
                  </a:lnTo>
                  <a:lnTo>
                    <a:pt x="1445209" y="1115969"/>
                  </a:lnTo>
                  <a:lnTo>
                    <a:pt x="1501123" y="1151041"/>
                  </a:lnTo>
                  <a:lnTo>
                    <a:pt x="1557228" y="1186435"/>
                  </a:lnTo>
                  <a:lnTo>
                    <a:pt x="1613371" y="1218816"/>
                  </a:lnTo>
                  <a:lnTo>
                    <a:pt x="1669520" y="1247742"/>
                  </a:lnTo>
                  <a:lnTo>
                    <a:pt x="1732474" y="1290255"/>
                  </a:lnTo>
                  <a:lnTo>
                    <a:pt x="1785984" y="1320995"/>
                  </a:lnTo>
                  <a:lnTo>
                    <a:pt x="1848374" y="1356660"/>
                  </a:lnTo>
                  <a:lnTo>
                    <a:pt x="1910041" y="1391830"/>
                  </a:lnTo>
                  <a:lnTo>
                    <a:pt x="1971227" y="1433954"/>
                  </a:lnTo>
                  <a:lnTo>
                    <a:pt x="2028635" y="1470480"/>
                  </a:lnTo>
                  <a:lnTo>
                    <a:pt x="2090761" y="1508088"/>
                  </a:lnTo>
                  <a:lnTo>
                    <a:pt x="2153840" y="1549807"/>
                  </a:lnTo>
                  <a:lnTo>
                    <a:pt x="2217003" y="1586297"/>
                  </a:lnTo>
                  <a:lnTo>
                    <a:pt x="2266525" y="1617100"/>
                  </a:lnTo>
                  <a:lnTo>
                    <a:pt x="2292897" y="1634580"/>
                  </a:lnTo>
                  <a:lnTo>
                    <a:pt x="2319818" y="1650287"/>
                  </a:lnTo>
                  <a:lnTo>
                    <a:pt x="2345732" y="1666639"/>
                  </a:lnTo>
                  <a:lnTo>
                    <a:pt x="2372517" y="1682013"/>
                  </a:lnTo>
                  <a:lnTo>
                    <a:pt x="2398391" y="1698267"/>
                  </a:lnTo>
                  <a:lnTo>
                    <a:pt x="2438101" y="1721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958902" y="4355668"/>
              <a:ext cx="244742" cy="455856"/>
            </a:xfrm>
            <a:custGeom>
              <a:avLst/>
              <a:gdLst/>
              <a:ahLst/>
              <a:cxnLst/>
              <a:rect l="0" t="0" r="0" b="0"/>
              <a:pathLst>
                <a:path w="244742" h="455856">
                  <a:moveTo>
                    <a:pt x="231440" y="108414"/>
                  </a:moveTo>
                  <a:lnTo>
                    <a:pt x="242618" y="97236"/>
                  </a:lnTo>
                  <a:lnTo>
                    <a:pt x="244741" y="90434"/>
                  </a:lnTo>
                  <a:lnTo>
                    <a:pt x="242140" y="64092"/>
                  </a:lnTo>
                  <a:lnTo>
                    <a:pt x="236975" y="44262"/>
                  </a:lnTo>
                  <a:lnTo>
                    <a:pt x="224541" y="26870"/>
                  </a:lnTo>
                  <a:lnTo>
                    <a:pt x="207317" y="12511"/>
                  </a:lnTo>
                  <a:lnTo>
                    <a:pt x="187963" y="2230"/>
                  </a:lnTo>
                  <a:lnTo>
                    <a:pt x="164543" y="0"/>
                  </a:lnTo>
                  <a:lnTo>
                    <a:pt x="116970" y="8101"/>
                  </a:lnTo>
                  <a:lnTo>
                    <a:pt x="90028" y="23190"/>
                  </a:lnTo>
                  <a:lnTo>
                    <a:pt x="52782" y="59222"/>
                  </a:lnTo>
                  <a:lnTo>
                    <a:pt x="39732" y="79532"/>
                  </a:lnTo>
                  <a:lnTo>
                    <a:pt x="21823" y="130699"/>
                  </a:lnTo>
                  <a:lnTo>
                    <a:pt x="4618" y="192588"/>
                  </a:lnTo>
                  <a:lnTo>
                    <a:pt x="762" y="249087"/>
                  </a:lnTo>
                  <a:lnTo>
                    <a:pt x="0" y="310637"/>
                  </a:lnTo>
                  <a:lnTo>
                    <a:pt x="5457" y="348097"/>
                  </a:lnTo>
                  <a:lnTo>
                    <a:pt x="20072" y="381423"/>
                  </a:lnTo>
                  <a:lnTo>
                    <a:pt x="39221" y="407935"/>
                  </a:lnTo>
                  <a:lnTo>
                    <a:pt x="65302" y="430608"/>
                  </a:lnTo>
                  <a:lnTo>
                    <a:pt x="100845" y="446555"/>
                  </a:lnTo>
                  <a:lnTo>
                    <a:pt x="159673" y="454018"/>
                  </a:lnTo>
                  <a:lnTo>
                    <a:pt x="199854" y="45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77414" y="4611482"/>
              <a:ext cx="171337" cy="186168"/>
            </a:xfrm>
            <a:custGeom>
              <a:avLst/>
              <a:gdLst/>
              <a:ahLst/>
              <a:cxnLst/>
              <a:rect l="0" t="0" r="0" b="0"/>
              <a:pathLst>
                <a:path w="171337" h="186168">
                  <a:moveTo>
                    <a:pt x="70855" y="10528"/>
                  </a:moveTo>
                  <a:lnTo>
                    <a:pt x="48498" y="10528"/>
                  </a:lnTo>
                  <a:lnTo>
                    <a:pt x="39573" y="14037"/>
                  </a:lnTo>
                  <a:lnTo>
                    <a:pt x="23417" y="27296"/>
                  </a:lnTo>
                  <a:lnTo>
                    <a:pt x="6757" y="54490"/>
                  </a:lnTo>
                  <a:lnTo>
                    <a:pt x="0" y="90364"/>
                  </a:lnTo>
                  <a:lnTo>
                    <a:pt x="6123" y="136003"/>
                  </a:lnTo>
                  <a:lnTo>
                    <a:pt x="12059" y="157542"/>
                  </a:lnTo>
                  <a:lnTo>
                    <a:pt x="17620" y="165859"/>
                  </a:lnTo>
                  <a:lnTo>
                    <a:pt x="33157" y="178220"/>
                  </a:lnTo>
                  <a:lnTo>
                    <a:pt x="67224" y="186167"/>
                  </a:lnTo>
                  <a:lnTo>
                    <a:pt x="101365" y="182932"/>
                  </a:lnTo>
                  <a:lnTo>
                    <a:pt x="133707" y="168975"/>
                  </a:lnTo>
                  <a:lnTo>
                    <a:pt x="151822" y="150359"/>
                  </a:lnTo>
                  <a:lnTo>
                    <a:pt x="165332" y="126488"/>
                  </a:lnTo>
                  <a:lnTo>
                    <a:pt x="171336" y="100280"/>
                  </a:lnTo>
                  <a:lnTo>
                    <a:pt x="169128" y="59218"/>
                  </a:lnTo>
                  <a:lnTo>
                    <a:pt x="160935" y="37628"/>
                  </a:lnTo>
                  <a:lnTo>
                    <a:pt x="149495" y="21402"/>
                  </a:lnTo>
                  <a:lnTo>
                    <a:pt x="1234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527253" y="4600673"/>
              <a:ext cx="118449" cy="189794"/>
            </a:xfrm>
            <a:custGeom>
              <a:avLst/>
              <a:gdLst/>
              <a:ahLst/>
              <a:cxnLst/>
              <a:rect l="0" t="0" r="0" b="0"/>
              <a:pathLst>
                <a:path w="118449" h="189794">
                  <a:moveTo>
                    <a:pt x="0" y="84508"/>
                  </a:moveTo>
                  <a:lnTo>
                    <a:pt x="16768" y="90097"/>
                  </a:lnTo>
                  <a:lnTo>
                    <a:pt x="49552" y="87984"/>
                  </a:lnTo>
                  <a:lnTo>
                    <a:pt x="83313" y="79949"/>
                  </a:lnTo>
                  <a:lnTo>
                    <a:pt x="91807" y="74449"/>
                  </a:lnTo>
                  <a:lnTo>
                    <a:pt x="104364" y="58980"/>
                  </a:lnTo>
                  <a:lnTo>
                    <a:pt x="118011" y="30541"/>
                  </a:lnTo>
                  <a:lnTo>
                    <a:pt x="118448" y="21624"/>
                  </a:lnTo>
                  <a:lnTo>
                    <a:pt x="112695" y="5477"/>
                  </a:lnTo>
                  <a:lnTo>
                    <a:pt x="106716" y="1405"/>
                  </a:lnTo>
                  <a:lnTo>
                    <a:pt x="90713" y="0"/>
                  </a:lnTo>
                  <a:lnTo>
                    <a:pt x="61973" y="5786"/>
                  </a:lnTo>
                  <a:lnTo>
                    <a:pt x="44702" y="17935"/>
                  </a:lnTo>
                  <a:lnTo>
                    <a:pt x="14550" y="54330"/>
                  </a:lnTo>
                  <a:lnTo>
                    <a:pt x="6467" y="77725"/>
                  </a:lnTo>
                  <a:lnTo>
                    <a:pt x="4044" y="102550"/>
                  </a:lnTo>
                  <a:lnTo>
                    <a:pt x="6867" y="125282"/>
                  </a:lnTo>
                  <a:lnTo>
                    <a:pt x="15141" y="143964"/>
                  </a:lnTo>
                  <a:lnTo>
                    <a:pt x="39516" y="175021"/>
                  </a:lnTo>
                  <a:lnTo>
                    <a:pt x="59287" y="183228"/>
                  </a:lnTo>
                  <a:lnTo>
                    <a:pt x="94757" y="1897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44647" y="4453554"/>
              <a:ext cx="77406" cy="336913"/>
            </a:xfrm>
            <a:custGeom>
              <a:avLst/>
              <a:gdLst/>
              <a:ahLst/>
              <a:cxnLst/>
              <a:rect l="0" t="0" r="0" b="0"/>
              <a:pathLst>
                <a:path w="77406" h="336913">
                  <a:moveTo>
                    <a:pt x="77405" y="336912"/>
                  </a:moveTo>
                  <a:lnTo>
                    <a:pt x="74285" y="294220"/>
                  </a:lnTo>
                  <a:lnTo>
                    <a:pt x="56073" y="231576"/>
                  </a:lnTo>
                  <a:lnTo>
                    <a:pt x="35267" y="168451"/>
                  </a:lnTo>
                  <a:lnTo>
                    <a:pt x="10504" y="113473"/>
                  </a:lnTo>
                  <a:lnTo>
                    <a:pt x="0" y="69757"/>
                  </a:lnTo>
                  <a:lnTo>
                    <a:pt x="1279" y="45041"/>
                  </a:lnTo>
                  <a:lnTo>
                    <a:pt x="11985" y="25478"/>
                  </a:lnTo>
                  <a:lnTo>
                    <a:pt x="19754" y="16985"/>
                  </a:lnTo>
                  <a:lnTo>
                    <a:pt x="37744" y="7549"/>
                  </a:lnTo>
                  <a:lnTo>
                    <a:pt x="668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48352" y="4579896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7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64796" y="4495668"/>
              <a:ext cx="88884" cy="336913"/>
            </a:xfrm>
            <a:custGeom>
              <a:avLst/>
              <a:gdLst/>
              <a:ahLst/>
              <a:cxnLst/>
              <a:rect l="0" t="0" r="0" b="0"/>
              <a:pathLst>
                <a:path w="88884" h="336913">
                  <a:moveTo>
                    <a:pt x="88883" y="336912"/>
                  </a:moveTo>
                  <a:lnTo>
                    <a:pt x="70924" y="275801"/>
                  </a:lnTo>
                  <a:lnTo>
                    <a:pt x="48144" y="215781"/>
                  </a:lnTo>
                  <a:lnTo>
                    <a:pt x="26355" y="158613"/>
                  </a:lnTo>
                  <a:lnTo>
                    <a:pt x="8249" y="105375"/>
                  </a:lnTo>
                  <a:lnTo>
                    <a:pt x="0" y="73726"/>
                  </a:lnTo>
                  <a:lnTo>
                    <a:pt x="1806" y="52654"/>
                  </a:lnTo>
                  <a:lnTo>
                    <a:pt x="9627" y="34710"/>
                  </a:lnTo>
                  <a:lnTo>
                    <a:pt x="20903" y="20106"/>
                  </a:lnTo>
                  <a:lnTo>
                    <a:pt x="467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48394" y="4622010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109921" y="8333"/>
                  </a:lnTo>
                  <a:lnTo>
                    <a:pt x="5208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58963" y="4653596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0" y="58616"/>
                  </a:lnTo>
                  <a:lnTo>
                    <a:pt x="3120" y="75964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58963" y="45061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50638" y="4575200"/>
              <a:ext cx="110188" cy="131039"/>
            </a:xfrm>
            <a:custGeom>
              <a:avLst/>
              <a:gdLst/>
              <a:ahLst/>
              <a:cxnLst/>
              <a:rect l="0" t="0" r="0" b="0"/>
              <a:pathLst>
                <a:path w="110188" h="131039">
                  <a:moveTo>
                    <a:pt x="24139" y="88924"/>
                  </a:moveTo>
                  <a:lnTo>
                    <a:pt x="40906" y="94513"/>
                  </a:lnTo>
                  <a:lnTo>
                    <a:pt x="58497" y="94138"/>
                  </a:lnTo>
                  <a:lnTo>
                    <a:pt x="68101" y="92400"/>
                  </a:lnTo>
                  <a:lnTo>
                    <a:pt x="85012" y="81110"/>
                  </a:lnTo>
                  <a:lnTo>
                    <a:pt x="99157" y="64394"/>
                  </a:lnTo>
                  <a:lnTo>
                    <a:pt x="109343" y="45267"/>
                  </a:lnTo>
                  <a:lnTo>
                    <a:pt x="110187" y="35253"/>
                  </a:lnTo>
                  <a:lnTo>
                    <a:pt x="104887" y="14767"/>
                  </a:lnTo>
                  <a:lnTo>
                    <a:pt x="97858" y="7901"/>
                  </a:lnTo>
                  <a:lnTo>
                    <a:pt x="77570" y="271"/>
                  </a:lnTo>
                  <a:lnTo>
                    <a:pt x="56075" y="0"/>
                  </a:lnTo>
                  <a:lnTo>
                    <a:pt x="35993" y="4948"/>
                  </a:lnTo>
                  <a:lnTo>
                    <a:pt x="19269" y="14947"/>
                  </a:lnTo>
                  <a:lnTo>
                    <a:pt x="7157" y="30309"/>
                  </a:lnTo>
                  <a:lnTo>
                    <a:pt x="2289" y="39319"/>
                  </a:lnTo>
                  <a:lnTo>
                    <a:pt x="0" y="58689"/>
                  </a:lnTo>
                  <a:lnTo>
                    <a:pt x="4052" y="77826"/>
                  </a:lnTo>
                  <a:lnTo>
                    <a:pt x="13651" y="94130"/>
                  </a:lnTo>
                  <a:lnTo>
                    <a:pt x="37799" y="116463"/>
                  </a:lnTo>
                  <a:lnTo>
                    <a:pt x="66253" y="1310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64290" y="4601420"/>
              <a:ext cx="105286" cy="157461"/>
            </a:xfrm>
            <a:custGeom>
              <a:avLst/>
              <a:gdLst/>
              <a:ahLst/>
              <a:cxnLst/>
              <a:rect l="0" t="0" r="0" b="0"/>
              <a:pathLst>
                <a:path w="105286" h="157461">
                  <a:moveTo>
                    <a:pt x="0" y="62704"/>
                  </a:moveTo>
                  <a:lnTo>
                    <a:pt x="8333" y="100182"/>
                  </a:lnTo>
                  <a:lnTo>
                    <a:pt x="9065" y="112256"/>
                  </a:lnTo>
                  <a:lnTo>
                    <a:pt x="8383" y="114456"/>
                  </a:lnTo>
                  <a:lnTo>
                    <a:pt x="3004" y="90776"/>
                  </a:lnTo>
                  <a:lnTo>
                    <a:pt x="593" y="40260"/>
                  </a:lnTo>
                  <a:lnTo>
                    <a:pt x="395" y="26684"/>
                  </a:lnTo>
                  <a:lnTo>
                    <a:pt x="3773" y="16464"/>
                  </a:lnTo>
                  <a:lnTo>
                    <a:pt x="16885" y="1989"/>
                  </a:lnTo>
                  <a:lnTo>
                    <a:pt x="25294" y="0"/>
                  </a:lnTo>
                  <a:lnTo>
                    <a:pt x="43997" y="4030"/>
                  </a:lnTo>
                  <a:lnTo>
                    <a:pt x="51558" y="9550"/>
                  </a:lnTo>
                  <a:lnTo>
                    <a:pt x="75218" y="46745"/>
                  </a:lnTo>
                  <a:lnTo>
                    <a:pt x="96486" y="93217"/>
                  </a:lnTo>
                  <a:lnTo>
                    <a:pt x="104127" y="145765"/>
                  </a:lnTo>
                  <a:lnTo>
                    <a:pt x="105285" y="157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11689" y="4295626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58617"/>
                  </a:lnTo>
                  <a:lnTo>
                    <a:pt x="1169" y="118858"/>
                  </a:lnTo>
                  <a:lnTo>
                    <a:pt x="11453" y="173217"/>
                  </a:lnTo>
                  <a:lnTo>
                    <a:pt x="18211" y="222509"/>
                  </a:lnTo>
                  <a:lnTo>
                    <a:pt x="26084" y="280389"/>
                  </a:lnTo>
                  <a:lnTo>
                    <a:pt x="37734" y="341259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85347" y="4474611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68071" y="14654"/>
                  </a:lnTo>
                  <a:lnTo>
                    <a:pt x="107429" y="40000"/>
                  </a:lnTo>
                  <a:lnTo>
                    <a:pt x="51755" y="5821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00466" y="4506197"/>
              <a:ext cx="116722" cy="189513"/>
            </a:xfrm>
            <a:custGeom>
              <a:avLst/>
              <a:gdLst/>
              <a:ahLst/>
              <a:cxnLst/>
              <a:rect l="0" t="0" r="0" b="0"/>
              <a:pathLst>
                <a:path w="116722" h="189513">
                  <a:moveTo>
                    <a:pt x="95492" y="0"/>
                  </a:moveTo>
                  <a:lnTo>
                    <a:pt x="73135" y="0"/>
                  </a:lnTo>
                  <a:lnTo>
                    <a:pt x="55920" y="6239"/>
                  </a:lnTo>
                  <a:lnTo>
                    <a:pt x="4394" y="49498"/>
                  </a:lnTo>
                  <a:lnTo>
                    <a:pt x="834" y="57565"/>
                  </a:lnTo>
                  <a:lnTo>
                    <a:pt x="0" y="75887"/>
                  </a:lnTo>
                  <a:lnTo>
                    <a:pt x="4924" y="82177"/>
                  </a:lnTo>
                  <a:lnTo>
                    <a:pt x="64120" y="102057"/>
                  </a:lnTo>
                  <a:lnTo>
                    <a:pt x="94386" y="113557"/>
                  </a:lnTo>
                  <a:lnTo>
                    <a:pt x="110988" y="124949"/>
                  </a:lnTo>
                  <a:lnTo>
                    <a:pt x="115181" y="132432"/>
                  </a:lnTo>
                  <a:lnTo>
                    <a:pt x="116721" y="150105"/>
                  </a:lnTo>
                  <a:lnTo>
                    <a:pt x="113154" y="158562"/>
                  </a:lnTo>
                  <a:lnTo>
                    <a:pt x="99832" y="174197"/>
                  </a:lnTo>
                  <a:lnTo>
                    <a:pt x="82214" y="182705"/>
                  </a:lnTo>
                  <a:lnTo>
                    <a:pt x="53378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26383" y="4664124"/>
            <a:ext cx="1200250" cy="431669"/>
            <a:chOff x="326383" y="4664124"/>
            <a:chExt cx="1200250" cy="431669"/>
          </a:xfrm>
        </p:grpSpPr>
        <p:sp>
          <p:nvSpPr>
            <p:cNvPr id="70" name="Freeform 69"/>
            <p:cNvSpPr/>
            <p:nvPr/>
          </p:nvSpPr>
          <p:spPr>
            <a:xfrm>
              <a:off x="507563" y="4664124"/>
              <a:ext cx="50448" cy="431669"/>
            </a:xfrm>
            <a:custGeom>
              <a:avLst/>
              <a:gdLst/>
              <a:ahLst/>
              <a:cxnLst/>
              <a:rect l="0" t="0" r="0" b="0"/>
              <a:pathLst>
                <a:path w="50448" h="431669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2587" y="126721"/>
                  </a:lnTo>
                  <a:lnTo>
                    <a:pt x="22592" y="182217"/>
                  </a:lnTo>
                  <a:lnTo>
                    <a:pt x="32965" y="243113"/>
                  </a:lnTo>
                  <a:lnTo>
                    <a:pt x="37858" y="305610"/>
                  </a:lnTo>
                  <a:lnTo>
                    <a:pt x="44897" y="357403"/>
                  </a:lnTo>
                  <a:lnTo>
                    <a:pt x="49716" y="418654"/>
                  </a:lnTo>
                  <a:lnTo>
                    <a:pt x="5044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6383" y="4680025"/>
              <a:ext cx="421141" cy="57799"/>
            </a:xfrm>
            <a:custGeom>
              <a:avLst/>
              <a:gdLst/>
              <a:ahLst/>
              <a:cxnLst/>
              <a:rect l="0" t="0" r="0" b="0"/>
              <a:pathLst>
                <a:path w="421141" h="57799">
                  <a:moveTo>
                    <a:pt x="421140" y="15684"/>
                  </a:moveTo>
                  <a:lnTo>
                    <a:pt x="383662" y="7351"/>
                  </a:lnTo>
                  <a:lnTo>
                    <a:pt x="332238" y="0"/>
                  </a:lnTo>
                  <a:lnTo>
                    <a:pt x="275851" y="4094"/>
                  </a:lnTo>
                  <a:lnTo>
                    <a:pt x="226663" y="11730"/>
                  </a:lnTo>
                  <a:lnTo>
                    <a:pt x="176214" y="16853"/>
                  </a:lnTo>
                  <a:lnTo>
                    <a:pt x="113533" y="35239"/>
                  </a:lnTo>
                  <a:lnTo>
                    <a:pt x="59376" y="46825"/>
                  </a:lnTo>
                  <a:lnTo>
                    <a:pt x="0" y="57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45017" y="4850623"/>
              <a:ext cx="139331" cy="206782"/>
            </a:xfrm>
            <a:custGeom>
              <a:avLst/>
              <a:gdLst/>
              <a:ahLst/>
              <a:cxnLst/>
              <a:rect l="0" t="0" r="0" b="0"/>
              <a:pathLst>
                <a:path w="139331" h="206782">
                  <a:moveTo>
                    <a:pt x="7749" y="76713"/>
                  </a:moveTo>
                  <a:lnTo>
                    <a:pt x="24517" y="87892"/>
                  </a:lnTo>
                  <a:lnTo>
                    <a:pt x="57301" y="94844"/>
                  </a:lnTo>
                  <a:lnTo>
                    <a:pt x="96651" y="91314"/>
                  </a:lnTo>
                  <a:lnTo>
                    <a:pt x="117841" y="82813"/>
                  </a:lnTo>
                  <a:lnTo>
                    <a:pt x="126767" y="77270"/>
                  </a:lnTo>
                  <a:lnTo>
                    <a:pt x="132718" y="68896"/>
                  </a:lnTo>
                  <a:lnTo>
                    <a:pt x="139330" y="47112"/>
                  </a:lnTo>
                  <a:lnTo>
                    <a:pt x="138754" y="37093"/>
                  </a:lnTo>
                  <a:lnTo>
                    <a:pt x="131874" y="19720"/>
                  </a:lnTo>
                  <a:lnTo>
                    <a:pt x="117898" y="7320"/>
                  </a:lnTo>
                  <a:lnTo>
                    <a:pt x="109258" y="2375"/>
                  </a:lnTo>
                  <a:lnTo>
                    <a:pt x="87179" y="0"/>
                  </a:lnTo>
                  <a:lnTo>
                    <a:pt x="64109" y="4014"/>
                  </a:lnTo>
                  <a:lnTo>
                    <a:pt x="46056" y="13597"/>
                  </a:lnTo>
                  <a:lnTo>
                    <a:pt x="22739" y="37735"/>
                  </a:lnTo>
                  <a:lnTo>
                    <a:pt x="6601" y="67114"/>
                  </a:lnTo>
                  <a:lnTo>
                    <a:pt x="0" y="103635"/>
                  </a:lnTo>
                  <a:lnTo>
                    <a:pt x="4695" y="127283"/>
                  </a:lnTo>
                  <a:lnTo>
                    <a:pt x="21184" y="171060"/>
                  </a:lnTo>
                  <a:lnTo>
                    <a:pt x="34777" y="186106"/>
                  </a:lnTo>
                  <a:lnTo>
                    <a:pt x="72100" y="205297"/>
                  </a:lnTo>
                  <a:lnTo>
                    <a:pt x="92502" y="206781"/>
                  </a:lnTo>
                  <a:lnTo>
                    <a:pt x="123563" y="203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63336" y="4853637"/>
              <a:ext cx="73701" cy="150105"/>
            </a:xfrm>
            <a:custGeom>
              <a:avLst/>
              <a:gdLst/>
              <a:ahLst/>
              <a:cxnLst/>
              <a:rect l="0" t="0" r="0" b="0"/>
              <a:pathLst>
                <a:path w="73701" h="150105">
                  <a:moveTo>
                    <a:pt x="0" y="73699"/>
                  </a:moveTo>
                  <a:lnTo>
                    <a:pt x="17959" y="127574"/>
                  </a:lnTo>
                  <a:lnTo>
                    <a:pt x="25858" y="150104"/>
                  </a:lnTo>
                  <a:lnTo>
                    <a:pt x="9988" y="93785"/>
                  </a:lnTo>
                  <a:lnTo>
                    <a:pt x="2960" y="59763"/>
                  </a:lnTo>
                  <a:lnTo>
                    <a:pt x="1973" y="46861"/>
                  </a:lnTo>
                  <a:lnTo>
                    <a:pt x="7116" y="26286"/>
                  </a:lnTo>
                  <a:lnTo>
                    <a:pt x="11763" y="17524"/>
                  </a:lnTo>
                  <a:lnTo>
                    <a:pt x="19541" y="11683"/>
                  </a:lnTo>
                  <a:lnTo>
                    <a:pt x="56286" y="230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000207" y="4879939"/>
              <a:ext cx="173704" cy="162949"/>
            </a:xfrm>
            <a:custGeom>
              <a:avLst/>
              <a:gdLst/>
              <a:ahLst/>
              <a:cxnLst/>
              <a:rect l="0" t="0" r="0" b="0"/>
              <a:pathLst>
                <a:path w="173704" h="162949">
                  <a:moveTo>
                    <a:pt x="0" y="68455"/>
                  </a:moveTo>
                  <a:lnTo>
                    <a:pt x="17958" y="130735"/>
                  </a:lnTo>
                  <a:lnTo>
                    <a:pt x="25858" y="162817"/>
                  </a:lnTo>
                  <a:lnTo>
                    <a:pt x="25427" y="162948"/>
                  </a:lnTo>
                  <a:lnTo>
                    <a:pt x="16331" y="137943"/>
                  </a:lnTo>
                  <a:lnTo>
                    <a:pt x="10505" y="82397"/>
                  </a:lnTo>
                  <a:lnTo>
                    <a:pt x="5972" y="35801"/>
                  </a:lnTo>
                  <a:lnTo>
                    <a:pt x="12793" y="14557"/>
                  </a:lnTo>
                  <a:lnTo>
                    <a:pt x="16717" y="11466"/>
                  </a:lnTo>
                  <a:lnTo>
                    <a:pt x="20503" y="12915"/>
                  </a:lnTo>
                  <a:lnTo>
                    <a:pt x="45767" y="49789"/>
                  </a:lnTo>
                  <a:lnTo>
                    <a:pt x="54656" y="69517"/>
                  </a:lnTo>
                  <a:lnTo>
                    <a:pt x="58664" y="72673"/>
                  </a:lnTo>
                  <a:lnTo>
                    <a:pt x="62506" y="71267"/>
                  </a:lnTo>
                  <a:lnTo>
                    <a:pt x="66237" y="66820"/>
                  </a:lnTo>
                  <a:lnTo>
                    <a:pt x="93288" y="5679"/>
                  </a:lnTo>
                  <a:lnTo>
                    <a:pt x="99626" y="868"/>
                  </a:lnTo>
                  <a:lnTo>
                    <a:pt x="106192" y="0"/>
                  </a:lnTo>
                  <a:lnTo>
                    <a:pt x="119726" y="5275"/>
                  </a:lnTo>
                  <a:lnTo>
                    <a:pt x="154471" y="34283"/>
                  </a:lnTo>
                  <a:lnTo>
                    <a:pt x="162240" y="54047"/>
                  </a:lnTo>
                  <a:lnTo>
                    <a:pt x="173703" y="107718"/>
                  </a:lnTo>
                  <a:lnTo>
                    <a:pt x="168456" y="131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261099" y="4866361"/>
              <a:ext cx="127675" cy="170096"/>
            </a:xfrm>
            <a:custGeom>
              <a:avLst/>
              <a:gdLst/>
              <a:ahLst/>
              <a:cxnLst/>
              <a:rect l="0" t="0" r="0" b="0"/>
              <a:pathLst>
                <a:path w="127675" h="170096">
                  <a:moveTo>
                    <a:pt x="107605" y="8333"/>
                  </a:moveTo>
                  <a:lnTo>
                    <a:pt x="70127" y="0"/>
                  </a:lnTo>
                  <a:lnTo>
                    <a:pt x="35279" y="1574"/>
                  </a:lnTo>
                  <a:lnTo>
                    <a:pt x="24293" y="3827"/>
                  </a:lnTo>
                  <a:lnTo>
                    <a:pt x="15799" y="8839"/>
                  </a:lnTo>
                  <a:lnTo>
                    <a:pt x="3242" y="23766"/>
                  </a:lnTo>
                  <a:lnTo>
                    <a:pt x="0" y="45218"/>
                  </a:lnTo>
                  <a:lnTo>
                    <a:pt x="773" y="57490"/>
                  </a:lnTo>
                  <a:lnTo>
                    <a:pt x="5968" y="65670"/>
                  </a:lnTo>
                  <a:lnTo>
                    <a:pt x="14111" y="71124"/>
                  </a:lnTo>
                  <a:lnTo>
                    <a:pt x="47928" y="78800"/>
                  </a:lnTo>
                  <a:lnTo>
                    <a:pt x="71723" y="82936"/>
                  </a:lnTo>
                  <a:lnTo>
                    <a:pt x="119185" y="111152"/>
                  </a:lnTo>
                  <a:lnTo>
                    <a:pt x="124684" y="118993"/>
                  </a:lnTo>
                  <a:lnTo>
                    <a:pt x="127180" y="127729"/>
                  </a:lnTo>
                  <a:lnTo>
                    <a:pt x="127674" y="137064"/>
                  </a:lnTo>
                  <a:lnTo>
                    <a:pt x="124494" y="144456"/>
                  </a:lnTo>
                  <a:lnTo>
                    <a:pt x="111602" y="155790"/>
                  </a:lnTo>
                  <a:lnTo>
                    <a:pt x="84613" y="168747"/>
                  </a:lnTo>
                  <a:lnTo>
                    <a:pt x="67751" y="170095"/>
                  </a:lnTo>
                  <a:lnTo>
                    <a:pt x="44434" y="1662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505575" y="48431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16103" y="50010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842487" y="4555340"/>
            <a:ext cx="1447893" cy="593096"/>
            <a:chOff x="1842487" y="4555340"/>
            <a:chExt cx="1447893" cy="593096"/>
          </a:xfrm>
        </p:grpSpPr>
        <p:sp>
          <p:nvSpPr>
            <p:cNvPr id="79" name="Freeform 78"/>
            <p:cNvSpPr/>
            <p:nvPr/>
          </p:nvSpPr>
          <p:spPr>
            <a:xfrm>
              <a:off x="1842487" y="4555340"/>
              <a:ext cx="303372" cy="466754"/>
            </a:xfrm>
            <a:custGeom>
              <a:avLst/>
              <a:gdLst/>
              <a:ahLst/>
              <a:cxnLst/>
              <a:rect l="0" t="0" r="0" b="0"/>
              <a:pathLst>
                <a:path w="303372" h="466754">
                  <a:moveTo>
                    <a:pt x="0" y="77198"/>
                  </a:moveTo>
                  <a:lnTo>
                    <a:pt x="58616" y="77198"/>
                  </a:lnTo>
                  <a:lnTo>
                    <a:pt x="105555" y="67623"/>
                  </a:lnTo>
                  <a:lnTo>
                    <a:pt x="166874" y="43385"/>
                  </a:lnTo>
                  <a:lnTo>
                    <a:pt x="220890" y="24725"/>
                  </a:lnTo>
                  <a:lnTo>
                    <a:pt x="284251" y="3514"/>
                  </a:lnTo>
                  <a:lnTo>
                    <a:pt x="294786" y="0"/>
                  </a:lnTo>
                  <a:lnTo>
                    <a:pt x="300639" y="2336"/>
                  </a:lnTo>
                  <a:lnTo>
                    <a:pt x="303371" y="8573"/>
                  </a:lnTo>
                  <a:lnTo>
                    <a:pt x="303287" y="26811"/>
                  </a:lnTo>
                  <a:lnTo>
                    <a:pt x="286122" y="89095"/>
                  </a:lnTo>
                  <a:lnTo>
                    <a:pt x="262191" y="141333"/>
                  </a:lnTo>
                  <a:lnTo>
                    <a:pt x="240524" y="196712"/>
                  </a:lnTo>
                  <a:lnTo>
                    <a:pt x="217743" y="251541"/>
                  </a:lnTo>
                  <a:lnTo>
                    <a:pt x="191425" y="313803"/>
                  </a:lnTo>
                  <a:lnTo>
                    <a:pt x="171866" y="367607"/>
                  </a:lnTo>
                  <a:lnTo>
                    <a:pt x="145494" y="424061"/>
                  </a:lnTo>
                  <a:lnTo>
                    <a:pt x="126342" y="4667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16618" y="4881960"/>
              <a:ext cx="199652" cy="181830"/>
            </a:xfrm>
            <a:custGeom>
              <a:avLst/>
              <a:gdLst/>
              <a:ahLst/>
              <a:cxnLst/>
              <a:rect l="0" t="0" r="0" b="0"/>
              <a:pathLst>
                <a:path w="199652" h="181830">
                  <a:moveTo>
                    <a:pt x="136480" y="34848"/>
                  </a:moveTo>
                  <a:lnTo>
                    <a:pt x="125302" y="18081"/>
                  </a:lnTo>
                  <a:lnTo>
                    <a:pt x="110455" y="6729"/>
                  </a:lnTo>
                  <a:lnTo>
                    <a:pt x="101582" y="2064"/>
                  </a:lnTo>
                  <a:lnTo>
                    <a:pt x="79246" y="0"/>
                  </a:lnTo>
                  <a:lnTo>
                    <a:pt x="56061" y="4152"/>
                  </a:lnTo>
                  <a:lnTo>
                    <a:pt x="29854" y="19644"/>
                  </a:lnTo>
                  <a:lnTo>
                    <a:pt x="14611" y="32380"/>
                  </a:lnTo>
                  <a:lnTo>
                    <a:pt x="6277" y="52078"/>
                  </a:lnTo>
                  <a:lnTo>
                    <a:pt x="926" y="102852"/>
                  </a:lnTo>
                  <a:lnTo>
                    <a:pt x="0" y="144035"/>
                  </a:lnTo>
                  <a:lnTo>
                    <a:pt x="3379" y="155602"/>
                  </a:lnTo>
                  <a:lnTo>
                    <a:pt x="16493" y="174694"/>
                  </a:lnTo>
                  <a:lnTo>
                    <a:pt x="24903" y="179551"/>
                  </a:lnTo>
                  <a:lnTo>
                    <a:pt x="43606" y="181829"/>
                  </a:lnTo>
                  <a:lnTo>
                    <a:pt x="60498" y="175822"/>
                  </a:lnTo>
                  <a:lnTo>
                    <a:pt x="90406" y="152902"/>
                  </a:lnTo>
                  <a:lnTo>
                    <a:pt x="117674" y="117439"/>
                  </a:lnTo>
                  <a:lnTo>
                    <a:pt x="127342" y="97291"/>
                  </a:lnTo>
                  <a:lnTo>
                    <a:pt x="129299" y="76638"/>
                  </a:lnTo>
                  <a:lnTo>
                    <a:pt x="128183" y="66218"/>
                  </a:lnTo>
                  <a:lnTo>
                    <a:pt x="128609" y="62780"/>
                  </a:lnTo>
                  <a:lnTo>
                    <a:pt x="130063" y="63998"/>
                  </a:lnTo>
                  <a:lnTo>
                    <a:pt x="159824" y="120166"/>
                  </a:lnTo>
                  <a:lnTo>
                    <a:pt x="173761" y="134378"/>
                  </a:lnTo>
                  <a:lnTo>
                    <a:pt x="199651" y="150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11026" y="5011565"/>
              <a:ext cx="24970" cy="105286"/>
            </a:xfrm>
            <a:custGeom>
              <a:avLst/>
              <a:gdLst/>
              <a:ahLst/>
              <a:cxnLst/>
              <a:rect l="0" t="0" r="0" b="0"/>
              <a:pathLst>
                <a:path w="24970" h="105286">
                  <a:moveTo>
                    <a:pt x="0" y="0"/>
                  </a:moveTo>
                  <a:lnTo>
                    <a:pt x="23719" y="43962"/>
                  </a:lnTo>
                  <a:lnTo>
                    <a:pt x="24969" y="63992"/>
                  </a:lnTo>
                  <a:lnTo>
                    <a:pt x="21626" y="82253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21637" y="4632538"/>
              <a:ext cx="52643" cy="421142"/>
            </a:xfrm>
            <a:custGeom>
              <a:avLst/>
              <a:gdLst/>
              <a:ahLst/>
              <a:cxnLst/>
              <a:rect l="0" t="0" r="0" b="0"/>
              <a:pathLst>
                <a:path w="52643" h="421142">
                  <a:moveTo>
                    <a:pt x="0" y="0"/>
                  </a:moveTo>
                  <a:lnTo>
                    <a:pt x="0" y="48932"/>
                  </a:lnTo>
                  <a:lnTo>
                    <a:pt x="5589" y="108062"/>
                  </a:lnTo>
                  <a:lnTo>
                    <a:pt x="17958" y="159906"/>
                  </a:lnTo>
                  <a:lnTo>
                    <a:pt x="28198" y="214276"/>
                  </a:lnTo>
                  <a:lnTo>
                    <a:pt x="37471" y="273669"/>
                  </a:lnTo>
                  <a:lnTo>
                    <a:pt x="41908" y="326493"/>
                  </a:lnTo>
                  <a:lnTo>
                    <a:pt x="50176" y="380088"/>
                  </a:lnTo>
                  <a:lnTo>
                    <a:pt x="52642" y="421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623341" y="4674653"/>
              <a:ext cx="261468" cy="236567"/>
            </a:xfrm>
            <a:custGeom>
              <a:avLst/>
              <a:gdLst/>
              <a:ahLst/>
              <a:cxnLst/>
              <a:rect l="0" t="0" r="0" b="0"/>
              <a:pathLst>
                <a:path w="261468" h="236567">
                  <a:moveTo>
                    <a:pt x="261467" y="178984"/>
                  </a:moveTo>
                  <a:lnTo>
                    <a:pt x="218775" y="182104"/>
                  </a:lnTo>
                  <a:lnTo>
                    <a:pt x="199209" y="188559"/>
                  </a:lnTo>
                  <a:lnTo>
                    <a:pt x="144655" y="216735"/>
                  </a:lnTo>
                  <a:lnTo>
                    <a:pt x="112602" y="226694"/>
                  </a:lnTo>
                  <a:lnTo>
                    <a:pt x="52321" y="236566"/>
                  </a:lnTo>
                  <a:lnTo>
                    <a:pt x="42488" y="236089"/>
                  </a:lnTo>
                  <a:lnTo>
                    <a:pt x="25323" y="229321"/>
                  </a:lnTo>
                  <a:lnTo>
                    <a:pt x="13014" y="215394"/>
                  </a:lnTo>
                  <a:lnTo>
                    <a:pt x="8094" y="206767"/>
                  </a:lnTo>
                  <a:lnTo>
                    <a:pt x="198" y="150893"/>
                  </a:lnTo>
                  <a:lnTo>
                    <a:pt x="0" y="101901"/>
                  </a:lnTo>
                  <a:lnTo>
                    <a:pt x="9821" y="45951"/>
                  </a:lnTo>
                  <a:lnTo>
                    <a:pt x="193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973394" y="4899739"/>
              <a:ext cx="195684" cy="153941"/>
            </a:xfrm>
            <a:custGeom>
              <a:avLst/>
              <a:gdLst/>
              <a:ahLst/>
              <a:cxnLst/>
              <a:rect l="0" t="0" r="0" b="0"/>
              <a:pathLst>
                <a:path w="195684" h="153941">
                  <a:moveTo>
                    <a:pt x="143041" y="48655"/>
                  </a:moveTo>
                  <a:lnTo>
                    <a:pt x="133466" y="24608"/>
                  </a:lnTo>
                  <a:lnTo>
                    <a:pt x="122798" y="10281"/>
                  </a:lnTo>
                  <a:lnTo>
                    <a:pt x="104018" y="2354"/>
                  </a:lnTo>
                  <a:lnTo>
                    <a:pt x="81244" y="0"/>
                  </a:lnTo>
                  <a:lnTo>
                    <a:pt x="59423" y="2854"/>
                  </a:lnTo>
                  <a:lnTo>
                    <a:pt x="41147" y="11141"/>
                  </a:lnTo>
                  <a:lnTo>
                    <a:pt x="10350" y="35525"/>
                  </a:lnTo>
                  <a:lnTo>
                    <a:pt x="2179" y="55297"/>
                  </a:lnTo>
                  <a:lnTo>
                    <a:pt x="0" y="67121"/>
                  </a:lnTo>
                  <a:lnTo>
                    <a:pt x="3818" y="89617"/>
                  </a:lnTo>
                  <a:lnTo>
                    <a:pt x="19121" y="118893"/>
                  </a:lnTo>
                  <a:lnTo>
                    <a:pt x="25333" y="127066"/>
                  </a:lnTo>
                  <a:lnTo>
                    <a:pt x="44713" y="136146"/>
                  </a:lnTo>
                  <a:lnTo>
                    <a:pt x="56432" y="138568"/>
                  </a:lnTo>
                  <a:lnTo>
                    <a:pt x="78812" y="135019"/>
                  </a:lnTo>
                  <a:lnTo>
                    <a:pt x="108022" y="119868"/>
                  </a:lnTo>
                  <a:lnTo>
                    <a:pt x="122798" y="106041"/>
                  </a:lnTo>
                  <a:lnTo>
                    <a:pt x="147175" y="55166"/>
                  </a:lnTo>
                  <a:lnTo>
                    <a:pt x="145956" y="67352"/>
                  </a:lnTo>
                  <a:lnTo>
                    <a:pt x="149405" y="83871"/>
                  </a:lnTo>
                  <a:lnTo>
                    <a:pt x="189829" y="145373"/>
                  </a:lnTo>
                  <a:lnTo>
                    <a:pt x="195683" y="153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63834" y="5022093"/>
              <a:ext cx="26546" cy="126343"/>
            </a:xfrm>
            <a:custGeom>
              <a:avLst/>
              <a:gdLst/>
              <a:ahLst/>
              <a:cxnLst/>
              <a:rect l="0" t="0" r="0" b="0"/>
              <a:pathLst>
                <a:path w="26546" h="126343">
                  <a:moveTo>
                    <a:pt x="0" y="0"/>
                  </a:moveTo>
                  <a:lnTo>
                    <a:pt x="11178" y="16768"/>
                  </a:lnTo>
                  <a:lnTo>
                    <a:pt x="22875" y="72326"/>
                  </a:lnTo>
                  <a:lnTo>
                    <a:pt x="26545" y="9297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082524" y="5274777"/>
            <a:ext cx="990352" cy="452726"/>
            <a:chOff x="2082524" y="5274777"/>
            <a:chExt cx="990352" cy="452726"/>
          </a:xfrm>
        </p:grpSpPr>
        <p:sp>
          <p:nvSpPr>
            <p:cNvPr id="87" name="Freeform 86"/>
            <p:cNvSpPr/>
            <p:nvPr/>
          </p:nvSpPr>
          <p:spPr>
            <a:xfrm>
              <a:off x="2082524" y="5316891"/>
              <a:ext cx="250749" cy="333579"/>
            </a:xfrm>
            <a:custGeom>
              <a:avLst/>
              <a:gdLst/>
              <a:ahLst/>
              <a:cxnLst/>
              <a:rect l="0" t="0" r="0" b="0"/>
              <a:pathLst>
                <a:path w="250749" h="333579">
                  <a:moveTo>
                    <a:pt x="44232" y="0"/>
                  </a:moveTo>
                  <a:lnTo>
                    <a:pt x="26274" y="53875"/>
                  </a:lnTo>
                  <a:lnTo>
                    <a:pt x="14865" y="83423"/>
                  </a:lnTo>
                  <a:lnTo>
                    <a:pt x="3494" y="99858"/>
                  </a:lnTo>
                  <a:lnTo>
                    <a:pt x="695" y="101667"/>
                  </a:lnTo>
                  <a:lnTo>
                    <a:pt x="0" y="99363"/>
                  </a:lnTo>
                  <a:lnTo>
                    <a:pt x="706" y="94318"/>
                  </a:lnTo>
                  <a:lnTo>
                    <a:pt x="30716" y="32113"/>
                  </a:lnTo>
                  <a:lnTo>
                    <a:pt x="42514" y="15832"/>
                  </a:lnTo>
                  <a:lnTo>
                    <a:pt x="61796" y="7036"/>
                  </a:lnTo>
                  <a:lnTo>
                    <a:pt x="84794" y="4297"/>
                  </a:lnTo>
                  <a:lnTo>
                    <a:pt x="106713" y="6979"/>
                  </a:lnTo>
                  <a:lnTo>
                    <a:pt x="138784" y="20655"/>
                  </a:lnTo>
                  <a:lnTo>
                    <a:pt x="153716" y="36086"/>
                  </a:lnTo>
                  <a:lnTo>
                    <a:pt x="159335" y="45115"/>
                  </a:lnTo>
                  <a:lnTo>
                    <a:pt x="162459" y="67624"/>
                  </a:lnTo>
                  <a:lnTo>
                    <a:pt x="158779" y="92056"/>
                  </a:lnTo>
                  <a:lnTo>
                    <a:pt x="149344" y="114613"/>
                  </a:lnTo>
                  <a:lnTo>
                    <a:pt x="134232" y="130098"/>
                  </a:lnTo>
                  <a:lnTo>
                    <a:pt x="125289" y="135865"/>
                  </a:lnTo>
                  <a:lnTo>
                    <a:pt x="124007" y="139710"/>
                  </a:lnTo>
                  <a:lnTo>
                    <a:pt x="127831" y="142273"/>
                  </a:lnTo>
                  <a:lnTo>
                    <a:pt x="171877" y="156299"/>
                  </a:lnTo>
                  <a:lnTo>
                    <a:pt x="217799" y="186713"/>
                  </a:lnTo>
                  <a:lnTo>
                    <a:pt x="240199" y="207271"/>
                  </a:lnTo>
                  <a:lnTo>
                    <a:pt x="248312" y="227431"/>
                  </a:lnTo>
                  <a:lnTo>
                    <a:pt x="250748" y="250819"/>
                  </a:lnTo>
                  <a:lnTo>
                    <a:pt x="239768" y="305081"/>
                  </a:lnTo>
                  <a:lnTo>
                    <a:pt x="234251" y="313351"/>
                  </a:lnTo>
                  <a:lnTo>
                    <a:pt x="218762" y="325661"/>
                  </a:lnTo>
                  <a:lnTo>
                    <a:pt x="184722" y="333578"/>
                  </a:lnTo>
                  <a:lnTo>
                    <a:pt x="12846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421554" y="5337948"/>
              <a:ext cx="171695" cy="280911"/>
            </a:xfrm>
            <a:custGeom>
              <a:avLst/>
              <a:gdLst/>
              <a:ahLst/>
              <a:cxnLst/>
              <a:rect l="0" t="0" r="0" b="0"/>
              <a:pathLst>
                <a:path w="171695" h="280911">
                  <a:moveTo>
                    <a:pt x="0" y="0"/>
                  </a:moveTo>
                  <a:lnTo>
                    <a:pt x="9065" y="58617"/>
                  </a:lnTo>
                  <a:lnTo>
                    <a:pt x="18669" y="118333"/>
                  </a:lnTo>
                  <a:lnTo>
                    <a:pt x="27978" y="179100"/>
                  </a:lnTo>
                  <a:lnTo>
                    <a:pt x="36700" y="240553"/>
                  </a:lnTo>
                  <a:lnTo>
                    <a:pt x="37335" y="244597"/>
                  </a:lnTo>
                  <a:lnTo>
                    <a:pt x="36588" y="243783"/>
                  </a:lnTo>
                  <a:lnTo>
                    <a:pt x="34921" y="239731"/>
                  </a:lnTo>
                  <a:lnTo>
                    <a:pt x="32574" y="211671"/>
                  </a:lnTo>
                  <a:lnTo>
                    <a:pt x="38264" y="193122"/>
                  </a:lnTo>
                  <a:lnTo>
                    <a:pt x="43057" y="184900"/>
                  </a:lnTo>
                  <a:lnTo>
                    <a:pt x="57741" y="172645"/>
                  </a:lnTo>
                  <a:lnTo>
                    <a:pt x="77135" y="164468"/>
                  </a:lnTo>
                  <a:lnTo>
                    <a:pt x="101353" y="160834"/>
                  </a:lnTo>
                  <a:lnTo>
                    <a:pt x="121475" y="165459"/>
                  </a:lnTo>
                  <a:lnTo>
                    <a:pt x="138217" y="176482"/>
                  </a:lnTo>
                  <a:lnTo>
                    <a:pt x="159626" y="202420"/>
                  </a:lnTo>
                  <a:lnTo>
                    <a:pt x="169601" y="222156"/>
                  </a:lnTo>
                  <a:lnTo>
                    <a:pt x="171694" y="242625"/>
                  </a:lnTo>
                  <a:lnTo>
                    <a:pt x="170615" y="252997"/>
                  </a:lnTo>
                  <a:lnTo>
                    <a:pt x="166386" y="261081"/>
                  </a:lnTo>
                  <a:lnTo>
                    <a:pt x="152328" y="273183"/>
                  </a:lnTo>
                  <a:lnTo>
                    <a:pt x="131262" y="279342"/>
                  </a:lnTo>
                  <a:lnTo>
                    <a:pt x="108642" y="280910"/>
                  </a:lnTo>
                  <a:lnTo>
                    <a:pt x="7369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684766" y="5580103"/>
              <a:ext cx="35765" cy="147400"/>
            </a:xfrm>
            <a:custGeom>
              <a:avLst/>
              <a:gdLst/>
              <a:ahLst/>
              <a:cxnLst/>
              <a:rect l="0" t="0" r="0" b="0"/>
              <a:pathLst>
                <a:path w="35765" h="147400">
                  <a:moveTo>
                    <a:pt x="0" y="0"/>
                  </a:moveTo>
                  <a:lnTo>
                    <a:pt x="15642" y="17981"/>
                  </a:lnTo>
                  <a:lnTo>
                    <a:pt x="34844" y="64153"/>
                  </a:lnTo>
                  <a:lnTo>
                    <a:pt x="35764" y="84665"/>
                  </a:lnTo>
                  <a:lnTo>
                    <a:pt x="31103" y="105479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918662" y="5274777"/>
              <a:ext cx="154214" cy="311475"/>
            </a:xfrm>
            <a:custGeom>
              <a:avLst/>
              <a:gdLst/>
              <a:ahLst/>
              <a:cxnLst/>
              <a:rect l="0" t="0" r="0" b="0"/>
              <a:pathLst>
                <a:path w="154214" h="311475">
                  <a:moveTo>
                    <a:pt x="60902" y="0"/>
                  </a:moveTo>
                  <a:lnTo>
                    <a:pt x="45261" y="17981"/>
                  </a:lnTo>
                  <a:lnTo>
                    <a:pt x="22465" y="74354"/>
                  </a:lnTo>
                  <a:lnTo>
                    <a:pt x="11413" y="119062"/>
                  </a:lnTo>
                  <a:lnTo>
                    <a:pt x="1439" y="179195"/>
                  </a:lnTo>
                  <a:lnTo>
                    <a:pt x="0" y="217521"/>
                  </a:lnTo>
                  <a:lnTo>
                    <a:pt x="7632" y="251624"/>
                  </a:lnTo>
                  <a:lnTo>
                    <a:pt x="18119" y="273270"/>
                  </a:lnTo>
                  <a:lnTo>
                    <a:pt x="42767" y="299598"/>
                  </a:lnTo>
                  <a:lnTo>
                    <a:pt x="65320" y="308629"/>
                  </a:lnTo>
                  <a:lnTo>
                    <a:pt x="89772" y="311474"/>
                  </a:lnTo>
                  <a:lnTo>
                    <a:pt x="112338" y="308839"/>
                  </a:lnTo>
                  <a:lnTo>
                    <a:pt x="130946" y="300648"/>
                  </a:lnTo>
                  <a:lnTo>
                    <a:pt x="139184" y="295189"/>
                  </a:lnTo>
                  <a:lnTo>
                    <a:pt x="144676" y="286869"/>
                  </a:lnTo>
                  <a:lnTo>
                    <a:pt x="152405" y="252804"/>
                  </a:lnTo>
                  <a:lnTo>
                    <a:pt x="154213" y="226611"/>
                  </a:lnTo>
                  <a:lnTo>
                    <a:pt x="148777" y="205611"/>
                  </a:lnTo>
                  <a:lnTo>
                    <a:pt x="144052" y="196735"/>
                  </a:lnTo>
                  <a:lnTo>
                    <a:pt x="136223" y="190818"/>
                  </a:lnTo>
                  <a:lnTo>
                    <a:pt x="115045" y="184244"/>
                  </a:lnTo>
                  <a:lnTo>
                    <a:pt x="82404" y="186132"/>
                  </a:lnTo>
                  <a:lnTo>
                    <a:pt x="64220" y="194249"/>
                  </a:lnTo>
                  <a:lnTo>
                    <a:pt x="50679" y="204486"/>
                  </a:lnTo>
                  <a:lnTo>
                    <a:pt x="39845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7298130" y="1589860"/>
            <a:ext cx="1314182" cy="968566"/>
          </a:xfrm>
          <a:custGeom>
            <a:avLst/>
            <a:gdLst/>
            <a:ahLst/>
            <a:cxnLst/>
            <a:rect l="0" t="0" r="0" b="0"/>
            <a:pathLst>
              <a:path w="1314182" h="968566">
                <a:moveTo>
                  <a:pt x="1314181" y="42057"/>
                </a:moveTo>
                <a:lnTo>
                  <a:pt x="1271489" y="38937"/>
                </a:lnTo>
                <a:lnTo>
                  <a:pt x="1218178" y="25268"/>
                </a:lnTo>
                <a:lnTo>
                  <a:pt x="1165842" y="21843"/>
                </a:lnTo>
                <a:lnTo>
                  <a:pt x="1110445" y="15577"/>
                </a:lnTo>
                <a:lnTo>
                  <a:pt x="1054441" y="11480"/>
                </a:lnTo>
                <a:lnTo>
                  <a:pt x="995199" y="10670"/>
                </a:lnTo>
                <a:lnTo>
                  <a:pt x="933107" y="4921"/>
                </a:lnTo>
                <a:lnTo>
                  <a:pt x="884375" y="1418"/>
                </a:lnTo>
                <a:lnTo>
                  <a:pt x="823912" y="234"/>
                </a:lnTo>
                <a:lnTo>
                  <a:pt x="766908" y="0"/>
                </a:lnTo>
                <a:lnTo>
                  <a:pt x="703772" y="7186"/>
                </a:lnTo>
                <a:lnTo>
                  <a:pt x="650240" y="9822"/>
                </a:lnTo>
                <a:lnTo>
                  <a:pt x="587846" y="18791"/>
                </a:lnTo>
                <a:lnTo>
                  <a:pt x="534405" y="31785"/>
                </a:lnTo>
                <a:lnTo>
                  <a:pt x="478788" y="45617"/>
                </a:lnTo>
                <a:lnTo>
                  <a:pt x="423911" y="59614"/>
                </a:lnTo>
                <a:lnTo>
                  <a:pt x="367229" y="82742"/>
                </a:lnTo>
                <a:lnTo>
                  <a:pt x="314054" y="104578"/>
                </a:lnTo>
                <a:lnTo>
                  <a:pt x="250809" y="137680"/>
                </a:lnTo>
                <a:lnTo>
                  <a:pt x="187632" y="175884"/>
                </a:lnTo>
                <a:lnTo>
                  <a:pt x="159166" y="191673"/>
                </a:lnTo>
                <a:lnTo>
                  <a:pt x="101506" y="238719"/>
                </a:lnTo>
                <a:lnTo>
                  <a:pt x="54720" y="280714"/>
                </a:lnTo>
                <a:lnTo>
                  <a:pt x="38936" y="307352"/>
                </a:lnTo>
                <a:lnTo>
                  <a:pt x="10271" y="368623"/>
                </a:lnTo>
                <a:lnTo>
                  <a:pt x="1719" y="411258"/>
                </a:lnTo>
                <a:lnTo>
                  <a:pt x="0" y="468492"/>
                </a:lnTo>
                <a:lnTo>
                  <a:pt x="12867" y="525678"/>
                </a:lnTo>
                <a:lnTo>
                  <a:pt x="29797" y="578919"/>
                </a:lnTo>
                <a:lnTo>
                  <a:pt x="37934" y="598857"/>
                </a:lnTo>
                <a:lnTo>
                  <a:pt x="89550" y="659544"/>
                </a:lnTo>
                <a:lnTo>
                  <a:pt x="149232" y="708851"/>
                </a:lnTo>
                <a:lnTo>
                  <a:pt x="204239" y="743955"/>
                </a:lnTo>
                <a:lnTo>
                  <a:pt x="263865" y="770718"/>
                </a:lnTo>
                <a:lnTo>
                  <a:pt x="323449" y="796672"/>
                </a:lnTo>
                <a:lnTo>
                  <a:pt x="382595" y="823067"/>
                </a:lnTo>
                <a:lnTo>
                  <a:pt x="442767" y="845130"/>
                </a:lnTo>
                <a:lnTo>
                  <a:pt x="496952" y="865284"/>
                </a:lnTo>
                <a:lnTo>
                  <a:pt x="552715" y="880530"/>
                </a:lnTo>
                <a:lnTo>
                  <a:pt x="608790" y="894806"/>
                </a:lnTo>
                <a:lnTo>
                  <a:pt x="664927" y="908891"/>
                </a:lnTo>
                <a:lnTo>
                  <a:pt x="719906" y="922939"/>
                </a:lnTo>
                <a:lnTo>
                  <a:pt x="782200" y="934899"/>
                </a:lnTo>
                <a:lnTo>
                  <a:pt x="837178" y="944974"/>
                </a:lnTo>
                <a:lnTo>
                  <a:pt x="893098" y="955109"/>
                </a:lnTo>
                <a:lnTo>
                  <a:pt x="954793" y="963047"/>
                </a:lnTo>
                <a:lnTo>
                  <a:pt x="1014900" y="967475"/>
                </a:lnTo>
                <a:lnTo>
                  <a:pt x="1065594" y="968349"/>
                </a:lnTo>
                <a:lnTo>
                  <a:pt x="1093082" y="96856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7601575" y="1716145"/>
            <a:ext cx="950929" cy="666654"/>
            <a:chOff x="7601575" y="1716145"/>
            <a:chExt cx="950929" cy="666654"/>
          </a:xfrm>
        </p:grpSpPr>
        <p:sp>
          <p:nvSpPr>
            <p:cNvPr id="93" name="Freeform 92"/>
            <p:cNvSpPr/>
            <p:nvPr/>
          </p:nvSpPr>
          <p:spPr>
            <a:xfrm>
              <a:off x="7601575" y="2021471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0403" y="16789"/>
                  </a:lnTo>
                  <a:lnTo>
                    <a:pt x="136354" y="23333"/>
                  </a:lnTo>
                  <a:lnTo>
                    <a:pt x="97722" y="35380"/>
                  </a:lnTo>
                  <a:lnTo>
                    <a:pt x="72678" y="44970"/>
                  </a:lnTo>
                  <a:lnTo>
                    <a:pt x="21418" y="5424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185524" y="1716145"/>
              <a:ext cx="366980" cy="666654"/>
            </a:xfrm>
            <a:custGeom>
              <a:avLst/>
              <a:gdLst/>
              <a:ahLst/>
              <a:cxnLst/>
              <a:rect l="0" t="0" r="0" b="0"/>
              <a:pathLst>
                <a:path w="366980" h="666654">
                  <a:moveTo>
                    <a:pt x="153046" y="0"/>
                  </a:moveTo>
                  <a:lnTo>
                    <a:pt x="137405" y="17980"/>
                  </a:lnTo>
                  <a:lnTo>
                    <a:pt x="107372" y="74353"/>
                  </a:lnTo>
                  <a:lnTo>
                    <a:pt x="83160" y="136928"/>
                  </a:lnTo>
                  <a:lnTo>
                    <a:pt x="60656" y="198876"/>
                  </a:lnTo>
                  <a:lnTo>
                    <a:pt x="31192" y="253660"/>
                  </a:lnTo>
                  <a:lnTo>
                    <a:pt x="10412" y="317110"/>
                  </a:lnTo>
                  <a:lnTo>
                    <a:pt x="685" y="377573"/>
                  </a:lnTo>
                  <a:lnTo>
                    <a:pt x="1065" y="437716"/>
                  </a:lnTo>
                  <a:lnTo>
                    <a:pt x="0" y="479863"/>
                  </a:lnTo>
                  <a:lnTo>
                    <a:pt x="5476" y="503391"/>
                  </a:lnTo>
                  <a:lnTo>
                    <a:pt x="29035" y="557750"/>
                  </a:lnTo>
                  <a:lnTo>
                    <a:pt x="52424" y="591667"/>
                  </a:lnTo>
                  <a:lnTo>
                    <a:pt x="113057" y="649201"/>
                  </a:lnTo>
                  <a:lnTo>
                    <a:pt x="143146" y="664708"/>
                  </a:lnTo>
                  <a:lnTo>
                    <a:pt x="163854" y="666653"/>
                  </a:lnTo>
                  <a:lnTo>
                    <a:pt x="226770" y="652137"/>
                  </a:lnTo>
                  <a:lnTo>
                    <a:pt x="246643" y="644298"/>
                  </a:lnTo>
                  <a:lnTo>
                    <a:pt x="285792" y="613509"/>
                  </a:lnTo>
                  <a:lnTo>
                    <a:pt x="335503" y="554268"/>
                  </a:lnTo>
                  <a:lnTo>
                    <a:pt x="360489" y="515157"/>
                  </a:lnTo>
                  <a:lnTo>
                    <a:pt x="365041" y="504875"/>
                  </a:lnTo>
                  <a:lnTo>
                    <a:pt x="366979" y="484092"/>
                  </a:lnTo>
                  <a:lnTo>
                    <a:pt x="352457" y="421120"/>
                  </a:lnTo>
                  <a:lnTo>
                    <a:pt x="349158" y="410598"/>
                  </a:lnTo>
                  <a:lnTo>
                    <a:pt x="336133" y="392668"/>
                  </a:lnTo>
                  <a:lnTo>
                    <a:pt x="318646" y="378070"/>
                  </a:lnTo>
                  <a:lnTo>
                    <a:pt x="299175" y="367682"/>
                  </a:lnTo>
                  <a:lnTo>
                    <a:pt x="262894" y="360847"/>
                  </a:lnTo>
                  <a:lnTo>
                    <a:pt x="217118" y="366942"/>
                  </a:lnTo>
                  <a:lnTo>
                    <a:pt x="158103" y="388382"/>
                  </a:lnTo>
                  <a:lnTo>
                    <a:pt x="99384" y="428364"/>
                  </a:lnTo>
                  <a:lnTo>
                    <a:pt x="68833" y="455105"/>
                  </a:lnTo>
                  <a:lnTo>
                    <a:pt x="58289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577805" y="200041"/>
            <a:ext cx="4086942" cy="536954"/>
            <a:chOff x="3577805" y="200041"/>
            <a:chExt cx="4086942" cy="536954"/>
          </a:xfrm>
        </p:grpSpPr>
        <p:sp>
          <p:nvSpPr>
            <p:cNvPr id="2" name="Freeform 1"/>
            <p:cNvSpPr/>
            <p:nvPr/>
          </p:nvSpPr>
          <p:spPr>
            <a:xfrm>
              <a:off x="3577805" y="213449"/>
              <a:ext cx="400100" cy="520653"/>
            </a:xfrm>
            <a:custGeom>
              <a:avLst/>
              <a:gdLst/>
              <a:ahLst/>
              <a:cxnLst/>
              <a:rect l="0" t="0" r="0" b="0"/>
              <a:pathLst>
                <a:path w="400100" h="520653">
                  <a:moveTo>
                    <a:pt x="107169" y="7649"/>
                  </a:moveTo>
                  <a:lnTo>
                    <a:pt x="91528" y="25630"/>
                  </a:lnTo>
                  <a:lnTo>
                    <a:pt x="61496" y="82003"/>
                  </a:lnTo>
                  <a:lnTo>
                    <a:pt x="41562" y="120472"/>
                  </a:lnTo>
                  <a:lnTo>
                    <a:pt x="25339" y="146753"/>
                  </a:lnTo>
                  <a:lnTo>
                    <a:pt x="10003" y="173647"/>
                  </a:lnTo>
                  <a:lnTo>
                    <a:pt x="3787" y="181485"/>
                  </a:lnTo>
                  <a:lnTo>
                    <a:pt x="813" y="183201"/>
                  </a:lnTo>
                  <a:lnTo>
                    <a:pt x="0" y="180836"/>
                  </a:lnTo>
                  <a:lnTo>
                    <a:pt x="13171" y="124224"/>
                  </a:lnTo>
                  <a:lnTo>
                    <a:pt x="32190" y="81499"/>
                  </a:lnTo>
                  <a:lnTo>
                    <a:pt x="81334" y="23780"/>
                  </a:lnTo>
                  <a:lnTo>
                    <a:pt x="114462" y="6839"/>
                  </a:lnTo>
                  <a:lnTo>
                    <a:pt x="153913" y="0"/>
                  </a:lnTo>
                  <a:lnTo>
                    <a:pt x="175127" y="4639"/>
                  </a:lnTo>
                  <a:lnTo>
                    <a:pt x="192355" y="15670"/>
                  </a:lnTo>
                  <a:lnTo>
                    <a:pt x="207810" y="32271"/>
                  </a:lnTo>
                  <a:lnTo>
                    <a:pt x="216239" y="54467"/>
                  </a:lnTo>
                  <a:lnTo>
                    <a:pt x="218815" y="79930"/>
                  </a:lnTo>
                  <a:lnTo>
                    <a:pt x="207934" y="142715"/>
                  </a:lnTo>
                  <a:lnTo>
                    <a:pt x="186301" y="185107"/>
                  </a:lnTo>
                  <a:lnTo>
                    <a:pt x="171040" y="205028"/>
                  </a:lnTo>
                  <a:lnTo>
                    <a:pt x="171976" y="204746"/>
                  </a:lnTo>
                  <a:lnTo>
                    <a:pt x="174940" y="202218"/>
                  </a:lnTo>
                  <a:lnTo>
                    <a:pt x="195879" y="193071"/>
                  </a:lnTo>
                  <a:lnTo>
                    <a:pt x="229900" y="188541"/>
                  </a:lnTo>
                  <a:lnTo>
                    <a:pt x="264026" y="192788"/>
                  </a:lnTo>
                  <a:lnTo>
                    <a:pt x="282558" y="201457"/>
                  </a:lnTo>
                  <a:lnTo>
                    <a:pt x="336285" y="242773"/>
                  </a:lnTo>
                  <a:lnTo>
                    <a:pt x="373560" y="299614"/>
                  </a:lnTo>
                  <a:lnTo>
                    <a:pt x="392510" y="334363"/>
                  </a:lnTo>
                  <a:lnTo>
                    <a:pt x="400099" y="387433"/>
                  </a:lnTo>
                  <a:lnTo>
                    <a:pt x="398294" y="425894"/>
                  </a:lnTo>
                  <a:lnTo>
                    <a:pt x="396009" y="437388"/>
                  </a:lnTo>
                  <a:lnTo>
                    <a:pt x="376025" y="470331"/>
                  </a:lnTo>
                  <a:lnTo>
                    <a:pt x="342287" y="496730"/>
                  </a:lnTo>
                  <a:lnTo>
                    <a:pt x="308245" y="513780"/>
                  </a:lnTo>
                  <a:lnTo>
                    <a:pt x="270342" y="520652"/>
                  </a:lnTo>
                  <a:lnTo>
                    <a:pt x="224018" y="514568"/>
                  </a:lnTo>
                  <a:lnTo>
                    <a:pt x="181073" y="498982"/>
                  </a:lnTo>
                  <a:lnTo>
                    <a:pt x="128226" y="4603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16642" y="467631"/>
              <a:ext cx="289500" cy="227250"/>
            </a:xfrm>
            <a:custGeom>
              <a:avLst/>
              <a:gdLst/>
              <a:ahLst/>
              <a:cxnLst/>
              <a:rect l="0" t="0" r="0" b="0"/>
              <a:pathLst>
                <a:path w="289500" h="227250">
                  <a:moveTo>
                    <a:pt x="0" y="90379"/>
                  </a:moveTo>
                  <a:lnTo>
                    <a:pt x="3120" y="133071"/>
                  </a:lnTo>
                  <a:lnTo>
                    <a:pt x="10723" y="192447"/>
                  </a:lnTo>
                  <a:lnTo>
                    <a:pt x="15684" y="215291"/>
                  </a:lnTo>
                  <a:lnTo>
                    <a:pt x="17475" y="218107"/>
                  </a:lnTo>
                  <a:lnTo>
                    <a:pt x="18669" y="215306"/>
                  </a:lnTo>
                  <a:lnTo>
                    <a:pt x="18826" y="198544"/>
                  </a:lnTo>
                  <a:lnTo>
                    <a:pt x="15634" y="143244"/>
                  </a:lnTo>
                  <a:lnTo>
                    <a:pt x="28749" y="81266"/>
                  </a:lnTo>
                  <a:lnTo>
                    <a:pt x="35394" y="59423"/>
                  </a:lnTo>
                  <a:lnTo>
                    <a:pt x="41144" y="51024"/>
                  </a:lnTo>
                  <a:lnTo>
                    <a:pt x="56891" y="38573"/>
                  </a:lnTo>
                  <a:lnTo>
                    <a:pt x="64833" y="37124"/>
                  </a:lnTo>
                  <a:lnTo>
                    <a:pt x="72468" y="38498"/>
                  </a:lnTo>
                  <a:lnTo>
                    <a:pt x="79898" y="41754"/>
                  </a:lnTo>
                  <a:lnTo>
                    <a:pt x="91272" y="54730"/>
                  </a:lnTo>
                  <a:lnTo>
                    <a:pt x="108106" y="91656"/>
                  </a:lnTo>
                  <a:lnTo>
                    <a:pt x="111845" y="94740"/>
                  </a:lnTo>
                  <a:lnTo>
                    <a:pt x="115508" y="93286"/>
                  </a:lnTo>
                  <a:lnTo>
                    <a:pt x="119119" y="88808"/>
                  </a:lnTo>
                  <a:lnTo>
                    <a:pt x="145952" y="33198"/>
                  </a:lnTo>
                  <a:lnTo>
                    <a:pt x="165557" y="10395"/>
                  </a:lnTo>
                  <a:lnTo>
                    <a:pt x="185495" y="2188"/>
                  </a:lnTo>
                  <a:lnTo>
                    <a:pt x="197363" y="0"/>
                  </a:lnTo>
                  <a:lnTo>
                    <a:pt x="216788" y="3807"/>
                  </a:lnTo>
                  <a:lnTo>
                    <a:pt x="233221" y="14468"/>
                  </a:lnTo>
                  <a:lnTo>
                    <a:pt x="255626" y="41371"/>
                  </a:lnTo>
                  <a:lnTo>
                    <a:pt x="269979" y="65478"/>
                  </a:lnTo>
                  <a:lnTo>
                    <a:pt x="282616" y="125148"/>
                  </a:lnTo>
                  <a:lnTo>
                    <a:pt x="289499" y="163072"/>
                  </a:lnTo>
                  <a:lnTo>
                    <a:pt x="285649" y="207857"/>
                  </a:lnTo>
                  <a:lnTo>
                    <a:pt x="284269" y="2272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653596" y="505367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4" y="9065"/>
                  </a:lnTo>
                  <a:lnTo>
                    <a:pt x="87250" y="17475"/>
                  </a:lnTo>
                  <a:lnTo>
                    <a:pt x="34608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001036" y="287405"/>
              <a:ext cx="294799" cy="420003"/>
            </a:xfrm>
            <a:custGeom>
              <a:avLst/>
              <a:gdLst/>
              <a:ahLst/>
              <a:cxnLst/>
              <a:rect l="0" t="0" r="0" b="0"/>
              <a:pathLst>
                <a:path w="294799" h="420003">
                  <a:moveTo>
                    <a:pt x="0" y="91620"/>
                  </a:moveTo>
                  <a:lnTo>
                    <a:pt x="9575" y="67574"/>
                  </a:lnTo>
                  <a:lnTo>
                    <a:pt x="47326" y="18920"/>
                  </a:lnTo>
                  <a:lnTo>
                    <a:pt x="65487" y="7446"/>
                  </a:lnTo>
                  <a:lnTo>
                    <a:pt x="101032" y="0"/>
                  </a:lnTo>
                  <a:lnTo>
                    <a:pt x="135610" y="3382"/>
                  </a:lnTo>
                  <a:lnTo>
                    <a:pt x="168082" y="17383"/>
                  </a:lnTo>
                  <a:lnTo>
                    <a:pt x="194341" y="36349"/>
                  </a:lnTo>
                  <a:lnTo>
                    <a:pt x="238453" y="92314"/>
                  </a:lnTo>
                  <a:lnTo>
                    <a:pt x="246359" y="116105"/>
                  </a:lnTo>
                  <a:lnTo>
                    <a:pt x="257917" y="177253"/>
                  </a:lnTo>
                  <a:lnTo>
                    <a:pt x="254064" y="237564"/>
                  </a:lnTo>
                  <a:lnTo>
                    <a:pt x="247367" y="289295"/>
                  </a:lnTo>
                  <a:lnTo>
                    <a:pt x="219936" y="343993"/>
                  </a:lnTo>
                  <a:lnTo>
                    <a:pt x="192793" y="380768"/>
                  </a:lnTo>
                  <a:lnTo>
                    <a:pt x="156496" y="409392"/>
                  </a:lnTo>
                  <a:lnTo>
                    <a:pt x="136234" y="419246"/>
                  </a:lnTo>
                  <a:lnTo>
                    <a:pt x="125918" y="420002"/>
                  </a:lnTo>
                  <a:lnTo>
                    <a:pt x="105096" y="414602"/>
                  </a:lnTo>
                  <a:lnTo>
                    <a:pt x="79233" y="398409"/>
                  </a:lnTo>
                  <a:lnTo>
                    <a:pt x="73879" y="389733"/>
                  </a:lnTo>
                  <a:lnTo>
                    <a:pt x="67930" y="367614"/>
                  </a:lnTo>
                  <a:lnTo>
                    <a:pt x="71525" y="345306"/>
                  </a:lnTo>
                  <a:lnTo>
                    <a:pt x="82092" y="324862"/>
                  </a:lnTo>
                  <a:lnTo>
                    <a:pt x="98486" y="307977"/>
                  </a:lnTo>
                  <a:lnTo>
                    <a:pt x="120590" y="298913"/>
                  </a:lnTo>
                  <a:lnTo>
                    <a:pt x="144843" y="296055"/>
                  </a:lnTo>
                  <a:lnTo>
                    <a:pt x="179397" y="302192"/>
                  </a:lnTo>
                  <a:lnTo>
                    <a:pt x="240592" y="331191"/>
                  </a:lnTo>
                  <a:lnTo>
                    <a:pt x="294798" y="365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422176" y="481284"/>
              <a:ext cx="200042" cy="255711"/>
            </a:xfrm>
            <a:custGeom>
              <a:avLst/>
              <a:gdLst/>
              <a:ahLst/>
              <a:cxnLst/>
              <a:rect l="0" t="0" r="0" b="0"/>
              <a:pathLst>
                <a:path w="200042" h="255711">
                  <a:moveTo>
                    <a:pt x="0" y="87254"/>
                  </a:moveTo>
                  <a:lnTo>
                    <a:pt x="0" y="141399"/>
                  </a:lnTo>
                  <a:lnTo>
                    <a:pt x="0" y="159282"/>
                  </a:lnTo>
                  <a:lnTo>
                    <a:pt x="1170" y="108593"/>
                  </a:lnTo>
                  <a:lnTo>
                    <a:pt x="14654" y="46795"/>
                  </a:lnTo>
                  <a:lnTo>
                    <a:pt x="30338" y="19634"/>
                  </a:lnTo>
                  <a:lnTo>
                    <a:pt x="46239" y="7288"/>
                  </a:lnTo>
                  <a:lnTo>
                    <a:pt x="55392" y="2358"/>
                  </a:lnTo>
                  <a:lnTo>
                    <a:pt x="74922" y="0"/>
                  </a:lnTo>
                  <a:lnTo>
                    <a:pt x="94130" y="4021"/>
                  </a:lnTo>
                  <a:lnTo>
                    <a:pt x="125525" y="25666"/>
                  </a:lnTo>
                  <a:lnTo>
                    <a:pt x="138847" y="39995"/>
                  </a:lnTo>
                  <a:lnTo>
                    <a:pt x="176494" y="100293"/>
                  </a:lnTo>
                  <a:lnTo>
                    <a:pt x="183727" y="121125"/>
                  </a:lnTo>
                  <a:lnTo>
                    <a:pt x="188369" y="172627"/>
                  </a:lnTo>
                  <a:lnTo>
                    <a:pt x="196598" y="231078"/>
                  </a:lnTo>
                  <a:lnTo>
                    <a:pt x="200041" y="255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027239" y="368497"/>
              <a:ext cx="26648" cy="210571"/>
            </a:xfrm>
            <a:custGeom>
              <a:avLst/>
              <a:gdLst/>
              <a:ahLst/>
              <a:cxnLst/>
              <a:rect l="0" t="0" r="0" b="0"/>
              <a:pathLst>
                <a:path w="26648" h="210571">
                  <a:moveTo>
                    <a:pt x="5590" y="0"/>
                  </a:moveTo>
                  <a:lnTo>
                    <a:pt x="0" y="16768"/>
                  </a:lnTo>
                  <a:lnTo>
                    <a:pt x="3273" y="69516"/>
                  </a:lnTo>
                  <a:lnTo>
                    <a:pt x="8251" y="123089"/>
                  </a:lnTo>
                  <a:lnTo>
                    <a:pt x="23761" y="186108"/>
                  </a:lnTo>
                  <a:lnTo>
                    <a:pt x="2664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874901" y="473782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52106" y="3119"/>
                  </a:lnTo>
                  <a:lnTo>
                    <a:pt x="191560" y="16788"/>
                  </a:lnTo>
                  <a:lnTo>
                    <a:pt x="133462" y="20214"/>
                  </a:lnTo>
                  <a:lnTo>
                    <a:pt x="71597" y="20890"/>
                  </a:lnTo>
                  <a:lnTo>
                    <a:pt x="12664" y="2103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360973" y="362495"/>
              <a:ext cx="229867" cy="248158"/>
            </a:xfrm>
            <a:custGeom>
              <a:avLst/>
              <a:gdLst/>
              <a:ahLst/>
              <a:cxnLst/>
              <a:rect l="0" t="0" r="0" b="0"/>
              <a:pathLst>
                <a:path w="229867" h="248158">
                  <a:moveTo>
                    <a:pt x="8768" y="90230"/>
                  </a:moveTo>
                  <a:lnTo>
                    <a:pt x="2702" y="123852"/>
                  </a:lnTo>
                  <a:lnTo>
                    <a:pt x="7223" y="178673"/>
                  </a:lnTo>
                  <a:lnTo>
                    <a:pt x="14052" y="239891"/>
                  </a:lnTo>
                  <a:lnTo>
                    <a:pt x="14630" y="246156"/>
                  </a:lnTo>
                  <a:lnTo>
                    <a:pt x="13846" y="246823"/>
                  </a:lnTo>
                  <a:lnTo>
                    <a:pt x="4181" y="222677"/>
                  </a:lnTo>
                  <a:lnTo>
                    <a:pt x="0" y="188615"/>
                  </a:lnTo>
                  <a:lnTo>
                    <a:pt x="9924" y="132822"/>
                  </a:lnTo>
                  <a:lnTo>
                    <a:pt x="23034" y="79146"/>
                  </a:lnTo>
                  <a:lnTo>
                    <a:pt x="33402" y="40542"/>
                  </a:lnTo>
                  <a:lnTo>
                    <a:pt x="46622" y="20963"/>
                  </a:lnTo>
                  <a:lnTo>
                    <a:pt x="55061" y="12467"/>
                  </a:lnTo>
                  <a:lnTo>
                    <a:pt x="76916" y="3026"/>
                  </a:lnTo>
                  <a:lnTo>
                    <a:pt x="101057" y="0"/>
                  </a:lnTo>
                  <a:lnTo>
                    <a:pt x="123485" y="2554"/>
                  </a:lnTo>
                  <a:lnTo>
                    <a:pt x="155842" y="16159"/>
                  </a:lnTo>
                  <a:lnTo>
                    <a:pt x="173960" y="34693"/>
                  </a:lnTo>
                  <a:lnTo>
                    <a:pt x="203483" y="89849"/>
                  </a:lnTo>
                  <a:lnTo>
                    <a:pt x="214121" y="122872"/>
                  </a:lnTo>
                  <a:lnTo>
                    <a:pt x="218307" y="175360"/>
                  </a:lnTo>
                  <a:lnTo>
                    <a:pt x="227581" y="237954"/>
                  </a:lnTo>
                  <a:lnTo>
                    <a:pt x="229866" y="2481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969865" y="421139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622632" y="200041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6403" y="58617"/>
                  </a:lnTo>
                  <a:lnTo>
                    <a:pt x="1264" y="113961"/>
                  </a:lnTo>
                  <a:lnTo>
                    <a:pt x="374" y="162968"/>
                  </a:lnTo>
                  <a:lnTo>
                    <a:pt x="3194" y="225690"/>
                  </a:lnTo>
                  <a:lnTo>
                    <a:pt x="9080" y="278157"/>
                  </a:lnTo>
                  <a:lnTo>
                    <a:pt x="2004" y="33820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342804" y="242155"/>
              <a:ext cx="321943" cy="207242"/>
            </a:xfrm>
            <a:custGeom>
              <a:avLst/>
              <a:gdLst/>
              <a:ahLst/>
              <a:cxnLst/>
              <a:rect l="0" t="0" r="0" b="0"/>
              <a:pathLst>
                <a:path w="321943" h="207242">
                  <a:moveTo>
                    <a:pt x="321942" y="115813"/>
                  </a:moveTo>
                  <a:lnTo>
                    <a:pt x="268067" y="134942"/>
                  </a:lnTo>
                  <a:lnTo>
                    <a:pt x="204850" y="165177"/>
                  </a:lnTo>
                  <a:lnTo>
                    <a:pt x="144407" y="191435"/>
                  </a:lnTo>
                  <a:lnTo>
                    <a:pt x="87386" y="207241"/>
                  </a:lnTo>
                  <a:lnTo>
                    <a:pt x="50453" y="206464"/>
                  </a:lnTo>
                  <a:lnTo>
                    <a:pt x="39174" y="204323"/>
                  </a:lnTo>
                  <a:lnTo>
                    <a:pt x="20402" y="192586"/>
                  </a:lnTo>
                  <a:lnTo>
                    <a:pt x="12121" y="184542"/>
                  </a:lnTo>
                  <a:lnTo>
                    <a:pt x="2920" y="163127"/>
                  </a:lnTo>
                  <a:lnTo>
                    <a:pt x="0" y="138012"/>
                  </a:lnTo>
                  <a:lnTo>
                    <a:pt x="7658" y="83760"/>
                  </a:lnTo>
                  <a:lnTo>
                    <a:pt x="23841" y="24721"/>
                  </a:lnTo>
                  <a:lnTo>
                    <a:pt x="376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10972" y="1119170"/>
            <a:ext cx="2602350" cy="473659"/>
            <a:chOff x="410972" y="1119170"/>
            <a:chExt cx="2602350" cy="473659"/>
          </a:xfrm>
        </p:grpSpPr>
        <p:sp>
          <p:nvSpPr>
            <p:cNvPr id="14" name="Freeform 13"/>
            <p:cNvSpPr/>
            <p:nvPr/>
          </p:nvSpPr>
          <p:spPr>
            <a:xfrm>
              <a:off x="410972" y="1119170"/>
              <a:ext cx="241795" cy="446460"/>
            </a:xfrm>
            <a:custGeom>
              <a:avLst/>
              <a:gdLst/>
              <a:ahLst/>
              <a:cxnLst/>
              <a:rect l="0" t="0" r="0" b="0"/>
              <a:pathLst>
                <a:path w="241795" h="446460">
                  <a:moveTo>
                    <a:pt x="241794" y="70550"/>
                  </a:moveTo>
                  <a:lnTo>
                    <a:pt x="204708" y="19014"/>
                  </a:lnTo>
                  <a:lnTo>
                    <a:pt x="186707" y="7481"/>
                  </a:lnTo>
                  <a:lnTo>
                    <a:pt x="151253" y="0"/>
                  </a:lnTo>
                  <a:lnTo>
                    <a:pt x="127854" y="4489"/>
                  </a:lnTo>
                  <a:lnTo>
                    <a:pt x="98070" y="20171"/>
                  </a:lnTo>
                  <a:lnTo>
                    <a:pt x="38387" y="75317"/>
                  </a:lnTo>
                  <a:lnTo>
                    <a:pt x="24269" y="93726"/>
                  </a:lnTo>
                  <a:lnTo>
                    <a:pt x="16435" y="119845"/>
                  </a:lnTo>
                  <a:lnTo>
                    <a:pt x="5816" y="173094"/>
                  </a:lnTo>
                  <a:lnTo>
                    <a:pt x="859" y="226983"/>
                  </a:lnTo>
                  <a:lnTo>
                    <a:pt x="0" y="276907"/>
                  </a:lnTo>
                  <a:lnTo>
                    <a:pt x="2086" y="332124"/>
                  </a:lnTo>
                  <a:lnTo>
                    <a:pt x="23372" y="395331"/>
                  </a:lnTo>
                  <a:lnTo>
                    <a:pt x="40076" y="422455"/>
                  </a:lnTo>
                  <a:lnTo>
                    <a:pt x="56216" y="434792"/>
                  </a:lnTo>
                  <a:lnTo>
                    <a:pt x="76257" y="443005"/>
                  </a:lnTo>
                  <a:lnTo>
                    <a:pt x="113847" y="446459"/>
                  </a:lnTo>
                  <a:lnTo>
                    <a:pt x="162232" y="437738"/>
                  </a:lnTo>
                  <a:lnTo>
                    <a:pt x="189152" y="428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06685" y="1410818"/>
              <a:ext cx="163358" cy="182011"/>
            </a:xfrm>
            <a:custGeom>
              <a:avLst/>
              <a:gdLst/>
              <a:ahLst/>
              <a:cxnLst/>
              <a:rect l="0" t="0" r="0" b="0"/>
              <a:pathLst>
                <a:path w="163358" h="182011">
                  <a:moveTo>
                    <a:pt x="82952" y="0"/>
                  </a:moveTo>
                  <a:lnTo>
                    <a:pt x="60595" y="0"/>
                  </a:lnTo>
                  <a:lnTo>
                    <a:pt x="43380" y="6239"/>
                  </a:lnTo>
                  <a:lnTo>
                    <a:pt x="13264" y="29309"/>
                  </a:lnTo>
                  <a:lnTo>
                    <a:pt x="5186" y="48901"/>
                  </a:lnTo>
                  <a:lnTo>
                    <a:pt x="0" y="99607"/>
                  </a:lnTo>
                  <a:lnTo>
                    <a:pt x="4691" y="135188"/>
                  </a:lnTo>
                  <a:lnTo>
                    <a:pt x="19079" y="162369"/>
                  </a:lnTo>
                  <a:lnTo>
                    <a:pt x="37796" y="174719"/>
                  </a:lnTo>
                  <a:lnTo>
                    <a:pt x="49339" y="179651"/>
                  </a:lnTo>
                  <a:lnTo>
                    <a:pt x="74642" y="182010"/>
                  </a:lnTo>
                  <a:lnTo>
                    <a:pt x="99146" y="177990"/>
                  </a:lnTo>
                  <a:lnTo>
                    <a:pt x="117835" y="168404"/>
                  </a:lnTo>
                  <a:lnTo>
                    <a:pt x="130821" y="153225"/>
                  </a:lnTo>
                  <a:lnTo>
                    <a:pt x="158579" y="103496"/>
                  </a:lnTo>
                  <a:lnTo>
                    <a:pt x="163357" y="78364"/>
                  </a:lnTo>
                  <a:lnTo>
                    <a:pt x="159242" y="54716"/>
                  </a:lnTo>
                  <a:lnTo>
                    <a:pt x="148444" y="33677"/>
                  </a:lnTo>
                  <a:lnTo>
                    <a:pt x="1145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59400" y="1357073"/>
              <a:ext cx="125036" cy="194747"/>
            </a:xfrm>
            <a:custGeom>
              <a:avLst/>
              <a:gdLst/>
              <a:ahLst/>
              <a:cxnLst/>
              <a:rect l="0" t="0" r="0" b="0"/>
              <a:pathLst>
                <a:path w="125036" h="194747">
                  <a:moveTo>
                    <a:pt x="30278" y="95859"/>
                  </a:moveTo>
                  <a:lnTo>
                    <a:pt x="84153" y="76731"/>
                  </a:lnTo>
                  <a:lnTo>
                    <a:pt x="104526" y="65521"/>
                  </a:lnTo>
                  <a:lnTo>
                    <a:pt x="119039" y="49620"/>
                  </a:lnTo>
                  <a:lnTo>
                    <a:pt x="124547" y="40467"/>
                  </a:lnTo>
                  <a:lnTo>
                    <a:pt x="124710" y="33195"/>
                  </a:lnTo>
                  <a:lnTo>
                    <a:pt x="121309" y="27177"/>
                  </a:lnTo>
                  <a:lnTo>
                    <a:pt x="96223" y="3523"/>
                  </a:lnTo>
                  <a:lnTo>
                    <a:pt x="87109" y="377"/>
                  </a:lnTo>
                  <a:lnTo>
                    <a:pt x="64505" y="0"/>
                  </a:lnTo>
                  <a:lnTo>
                    <a:pt x="45100" y="6852"/>
                  </a:lnTo>
                  <a:lnTo>
                    <a:pt x="28677" y="18866"/>
                  </a:lnTo>
                  <a:lnTo>
                    <a:pt x="13579" y="35904"/>
                  </a:lnTo>
                  <a:lnTo>
                    <a:pt x="5309" y="58294"/>
                  </a:lnTo>
                  <a:lnTo>
                    <a:pt x="0" y="110796"/>
                  </a:lnTo>
                  <a:lnTo>
                    <a:pt x="5513" y="135253"/>
                  </a:lnTo>
                  <a:lnTo>
                    <a:pt x="28116" y="179550"/>
                  </a:lnTo>
                  <a:lnTo>
                    <a:pt x="38195" y="186748"/>
                  </a:lnTo>
                  <a:lnTo>
                    <a:pt x="64993" y="194746"/>
                  </a:lnTo>
                  <a:lnTo>
                    <a:pt x="125035" y="1906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195540" y="1256566"/>
              <a:ext cx="109994" cy="301652"/>
            </a:xfrm>
            <a:custGeom>
              <a:avLst/>
              <a:gdLst/>
              <a:ahLst/>
              <a:cxnLst/>
              <a:rect l="0" t="0" r="0" b="0"/>
              <a:pathLst>
                <a:path w="109994" h="301652">
                  <a:moveTo>
                    <a:pt x="46822" y="301651"/>
                  </a:moveTo>
                  <a:lnTo>
                    <a:pt x="38489" y="264173"/>
                  </a:lnTo>
                  <a:lnTo>
                    <a:pt x="31138" y="212750"/>
                  </a:lnTo>
                  <a:lnTo>
                    <a:pt x="15020" y="151904"/>
                  </a:lnTo>
                  <a:lnTo>
                    <a:pt x="0" y="92158"/>
                  </a:lnTo>
                  <a:lnTo>
                    <a:pt x="3857" y="32991"/>
                  </a:lnTo>
                  <a:lnTo>
                    <a:pt x="7650" y="23109"/>
                  </a:lnTo>
                  <a:lnTo>
                    <a:pt x="21224" y="9009"/>
                  </a:lnTo>
                  <a:lnTo>
                    <a:pt x="42074" y="1962"/>
                  </a:lnTo>
                  <a:lnTo>
                    <a:pt x="65769" y="0"/>
                  </a:lnTo>
                  <a:lnTo>
                    <a:pt x="109993" y="68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10777" y="1400290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4088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16661" y="1231834"/>
              <a:ext cx="88915" cy="294799"/>
            </a:xfrm>
            <a:custGeom>
              <a:avLst/>
              <a:gdLst/>
              <a:ahLst/>
              <a:cxnLst/>
              <a:rect l="0" t="0" r="0" b="0"/>
              <a:pathLst>
                <a:path w="88915" h="294799">
                  <a:moveTo>
                    <a:pt x="67857" y="294798"/>
                  </a:moveTo>
                  <a:lnTo>
                    <a:pt x="53386" y="261176"/>
                  </a:lnTo>
                  <a:lnTo>
                    <a:pt x="42078" y="201391"/>
                  </a:lnTo>
                  <a:lnTo>
                    <a:pt x="25583" y="147576"/>
                  </a:lnTo>
                  <a:lnTo>
                    <a:pt x="4672" y="84243"/>
                  </a:lnTo>
                  <a:lnTo>
                    <a:pt x="0" y="63178"/>
                  </a:lnTo>
                  <a:lnTo>
                    <a:pt x="1824" y="42117"/>
                  </a:lnTo>
                  <a:lnTo>
                    <a:pt x="7457" y="33927"/>
                  </a:lnTo>
                  <a:lnTo>
                    <a:pt x="26195" y="21708"/>
                  </a:lnTo>
                  <a:lnTo>
                    <a:pt x="72206" y="3667"/>
                  </a:lnTo>
                  <a:lnTo>
                    <a:pt x="889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31875" y="1400290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643096" y="1400290"/>
              <a:ext cx="9879" cy="136871"/>
            </a:xfrm>
            <a:custGeom>
              <a:avLst/>
              <a:gdLst/>
              <a:ahLst/>
              <a:cxnLst/>
              <a:rect l="0" t="0" r="0" b="0"/>
              <a:pathLst>
                <a:path w="9879" h="136871">
                  <a:moveTo>
                    <a:pt x="9878" y="0"/>
                  </a:moveTo>
                  <a:lnTo>
                    <a:pt x="2642" y="27556"/>
                  </a:lnTo>
                  <a:lnTo>
                    <a:pt x="0" y="83778"/>
                  </a:lnTo>
                  <a:lnTo>
                    <a:pt x="808" y="108595"/>
                  </a:lnTo>
                  <a:lnTo>
                    <a:pt x="987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652974" y="1305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87123" y="1389761"/>
              <a:ext cx="108007" cy="149665"/>
            </a:xfrm>
            <a:custGeom>
              <a:avLst/>
              <a:gdLst/>
              <a:ahLst/>
              <a:cxnLst/>
              <a:rect l="0" t="0" r="0" b="0"/>
              <a:pathLst>
                <a:path w="108007" h="149665">
                  <a:moveTo>
                    <a:pt x="108006" y="0"/>
                  </a:moveTo>
                  <a:lnTo>
                    <a:pt x="65314" y="3120"/>
                  </a:lnTo>
                  <a:lnTo>
                    <a:pt x="54978" y="5589"/>
                  </a:lnTo>
                  <a:lnTo>
                    <a:pt x="37255" y="17692"/>
                  </a:lnTo>
                  <a:lnTo>
                    <a:pt x="22749" y="34769"/>
                  </a:lnTo>
                  <a:lnTo>
                    <a:pt x="3904" y="77448"/>
                  </a:lnTo>
                  <a:lnTo>
                    <a:pt x="0" y="90237"/>
                  </a:lnTo>
                  <a:lnTo>
                    <a:pt x="1902" y="113805"/>
                  </a:lnTo>
                  <a:lnTo>
                    <a:pt x="5685" y="125003"/>
                  </a:lnTo>
                  <a:lnTo>
                    <a:pt x="12885" y="133638"/>
                  </a:lnTo>
                  <a:lnTo>
                    <a:pt x="33365" y="146352"/>
                  </a:lnTo>
                  <a:lnTo>
                    <a:pt x="58065" y="149664"/>
                  </a:lnTo>
                  <a:lnTo>
                    <a:pt x="10800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05353" y="1421347"/>
              <a:ext cx="16119" cy="115814"/>
            </a:xfrm>
            <a:custGeom>
              <a:avLst/>
              <a:gdLst/>
              <a:ahLst/>
              <a:cxnLst/>
              <a:rect l="0" t="0" r="0" b="0"/>
              <a:pathLst>
                <a:path w="16119" h="115814">
                  <a:moveTo>
                    <a:pt x="5589" y="0"/>
                  </a:moveTo>
                  <a:lnTo>
                    <a:pt x="0" y="16767"/>
                  </a:lnTo>
                  <a:lnTo>
                    <a:pt x="3495" y="37478"/>
                  </a:lnTo>
                  <a:lnTo>
                    <a:pt x="12378" y="75445"/>
                  </a:lnTo>
                  <a:lnTo>
                    <a:pt x="1611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00414" y="130553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130799" y="1376623"/>
              <a:ext cx="112531" cy="160538"/>
            </a:xfrm>
            <a:custGeom>
              <a:avLst/>
              <a:gdLst/>
              <a:ahLst/>
              <a:cxnLst/>
              <a:rect l="0" t="0" r="0" b="0"/>
              <a:pathLst>
                <a:path w="112531" h="160538">
                  <a:moveTo>
                    <a:pt x="6486" y="86838"/>
                  </a:moveTo>
                  <a:lnTo>
                    <a:pt x="49177" y="83718"/>
                  </a:lnTo>
                  <a:lnTo>
                    <a:pt x="90828" y="72184"/>
                  </a:lnTo>
                  <a:lnTo>
                    <a:pt x="98979" y="66540"/>
                  </a:lnTo>
                  <a:lnTo>
                    <a:pt x="111154" y="50910"/>
                  </a:lnTo>
                  <a:lnTo>
                    <a:pt x="112530" y="41829"/>
                  </a:lnTo>
                  <a:lnTo>
                    <a:pt x="107819" y="22380"/>
                  </a:lnTo>
                  <a:lnTo>
                    <a:pt x="94806" y="8277"/>
                  </a:lnTo>
                  <a:lnTo>
                    <a:pt x="86423" y="2878"/>
                  </a:lnTo>
                  <a:lnTo>
                    <a:pt x="67750" y="0"/>
                  </a:lnTo>
                  <a:lnTo>
                    <a:pt x="57857" y="870"/>
                  </a:lnTo>
                  <a:lnTo>
                    <a:pt x="40626" y="11195"/>
                  </a:lnTo>
                  <a:lnTo>
                    <a:pt x="10500" y="40830"/>
                  </a:lnTo>
                  <a:lnTo>
                    <a:pt x="2420" y="61321"/>
                  </a:lnTo>
                  <a:lnTo>
                    <a:pt x="0" y="84855"/>
                  </a:lnTo>
                  <a:lnTo>
                    <a:pt x="2823" y="107014"/>
                  </a:lnTo>
                  <a:lnTo>
                    <a:pt x="11097" y="125441"/>
                  </a:lnTo>
                  <a:lnTo>
                    <a:pt x="16579" y="133630"/>
                  </a:lnTo>
                  <a:lnTo>
                    <a:pt x="32029" y="145849"/>
                  </a:lnTo>
                  <a:lnTo>
                    <a:pt x="69656" y="1605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301181" y="1411118"/>
              <a:ext cx="123443" cy="115515"/>
            </a:xfrm>
            <a:custGeom>
              <a:avLst/>
              <a:gdLst/>
              <a:ahLst/>
              <a:cxnLst/>
              <a:rect l="0" t="0" r="0" b="0"/>
              <a:pathLst>
                <a:path w="123443" h="115515">
                  <a:moveTo>
                    <a:pt x="4559" y="41814"/>
                  </a:moveTo>
                  <a:lnTo>
                    <a:pt x="10149" y="103907"/>
                  </a:lnTo>
                  <a:lnTo>
                    <a:pt x="10625" y="107776"/>
                  </a:lnTo>
                  <a:lnTo>
                    <a:pt x="9773" y="106846"/>
                  </a:lnTo>
                  <a:lnTo>
                    <a:pt x="0" y="74547"/>
                  </a:lnTo>
                  <a:lnTo>
                    <a:pt x="1389" y="36565"/>
                  </a:lnTo>
                  <a:lnTo>
                    <a:pt x="9389" y="15695"/>
                  </a:lnTo>
                  <a:lnTo>
                    <a:pt x="14798" y="6854"/>
                  </a:lnTo>
                  <a:lnTo>
                    <a:pt x="23084" y="2130"/>
                  </a:lnTo>
                  <a:lnTo>
                    <a:pt x="44768" y="0"/>
                  </a:lnTo>
                  <a:lnTo>
                    <a:pt x="66883" y="6073"/>
                  </a:lnTo>
                  <a:lnTo>
                    <a:pt x="87241" y="17740"/>
                  </a:lnTo>
                  <a:lnTo>
                    <a:pt x="104088" y="34624"/>
                  </a:lnTo>
                  <a:lnTo>
                    <a:pt x="121137" y="69450"/>
                  </a:lnTo>
                  <a:lnTo>
                    <a:pt x="123442" y="89581"/>
                  </a:lnTo>
                  <a:lnTo>
                    <a:pt x="120373" y="115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510245" y="1231834"/>
              <a:ext cx="6066" cy="284270"/>
            </a:xfrm>
            <a:custGeom>
              <a:avLst/>
              <a:gdLst/>
              <a:ahLst/>
              <a:cxnLst/>
              <a:rect l="0" t="0" r="0" b="0"/>
              <a:pathLst>
                <a:path w="6066" h="284270">
                  <a:moveTo>
                    <a:pt x="6065" y="0"/>
                  </a:moveTo>
                  <a:lnTo>
                    <a:pt x="0" y="42027"/>
                  </a:lnTo>
                  <a:lnTo>
                    <a:pt x="3748" y="89791"/>
                  </a:lnTo>
                  <a:lnTo>
                    <a:pt x="5379" y="140988"/>
                  </a:lnTo>
                  <a:lnTo>
                    <a:pt x="5862" y="192033"/>
                  </a:lnTo>
                  <a:lnTo>
                    <a:pt x="6025" y="248676"/>
                  </a:lnTo>
                  <a:lnTo>
                    <a:pt x="606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16310" y="1526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442611" y="1347647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6293" y="3120"/>
                  </a:lnTo>
                  <a:lnTo>
                    <a:pt x="76916" y="10723"/>
                  </a:lnTo>
                  <a:lnTo>
                    <a:pt x="3222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28642" y="1380696"/>
              <a:ext cx="114784" cy="149136"/>
            </a:xfrm>
            <a:custGeom>
              <a:avLst/>
              <a:gdLst/>
              <a:ahLst/>
              <a:cxnLst/>
              <a:rect l="0" t="0" r="0" b="0"/>
              <a:pathLst>
                <a:path w="114784" h="149136">
                  <a:moveTo>
                    <a:pt x="103523" y="9065"/>
                  </a:moveTo>
                  <a:lnTo>
                    <a:pt x="66045" y="732"/>
                  </a:lnTo>
                  <a:lnTo>
                    <a:pt x="53972" y="0"/>
                  </a:lnTo>
                  <a:lnTo>
                    <a:pt x="34317" y="5426"/>
                  </a:lnTo>
                  <a:lnTo>
                    <a:pt x="2636" y="27974"/>
                  </a:lnTo>
                  <a:lnTo>
                    <a:pt x="0" y="34539"/>
                  </a:lnTo>
                  <a:lnTo>
                    <a:pt x="583" y="41256"/>
                  </a:lnTo>
                  <a:lnTo>
                    <a:pt x="3311" y="48073"/>
                  </a:lnTo>
                  <a:lnTo>
                    <a:pt x="9809" y="52618"/>
                  </a:lnTo>
                  <a:lnTo>
                    <a:pt x="71875" y="70485"/>
                  </a:lnTo>
                  <a:lnTo>
                    <a:pt x="92967" y="81596"/>
                  </a:lnTo>
                  <a:lnTo>
                    <a:pt x="107801" y="97453"/>
                  </a:lnTo>
                  <a:lnTo>
                    <a:pt x="113394" y="106595"/>
                  </a:lnTo>
                  <a:lnTo>
                    <a:pt x="114783" y="115029"/>
                  </a:lnTo>
                  <a:lnTo>
                    <a:pt x="113369" y="122992"/>
                  </a:lnTo>
                  <a:lnTo>
                    <a:pt x="110087" y="130640"/>
                  </a:lnTo>
                  <a:lnTo>
                    <a:pt x="97082" y="142257"/>
                  </a:lnTo>
                  <a:lnTo>
                    <a:pt x="88701" y="146993"/>
                  </a:lnTo>
                  <a:lnTo>
                    <a:pt x="70029" y="149135"/>
                  </a:lnTo>
                  <a:lnTo>
                    <a:pt x="29824" y="145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79564" y="1347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00621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86595" y="2302327"/>
            <a:ext cx="1882317" cy="385699"/>
            <a:chOff x="486595" y="2302327"/>
            <a:chExt cx="1882317" cy="385699"/>
          </a:xfrm>
        </p:grpSpPr>
        <p:sp>
          <p:nvSpPr>
            <p:cNvPr id="35" name="Freeform 34"/>
            <p:cNvSpPr/>
            <p:nvPr/>
          </p:nvSpPr>
          <p:spPr>
            <a:xfrm>
              <a:off x="486595" y="2302327"/>
              <a:ext cx="239872" cy="385699"/>
            </a:xfrm>
            <a:custGeom>
              <a:avLst/>
              <a:gdLst/>
              <a:ahLst/>
              <a:cxnLst/>
              <a:rect l="0" t="0" r="0" b="0"/>
              <a:pathLst>
                <a:path w="239872" h="385699">
                  <a:moveTo>
                    <a:pt x="239871" y="66584"/>
                  </a:moveTo>
                  <a:lnTo>
                    <a:pt x="182306" y="11359"/>
                  </a:lnTo>
                  <a:lnTo>
                    <a:pt x="163983" y="1876"/>
                  </a:lnTo>
                  <a:lnTo>
                    <a:pt x="137903" y="0"/>
                  </a:lnTo>
                  <a:lnTo>
                    <a:pt x="109154" y="4236"/>
                  </a:lnTo>
                  <a:lnTo>
                    <a:pt x="84678" y="13918"/>
                  </a:lnTo>
                  <a:lnTo>
                    <a:pt x="56757" y="38111"/>
                  </a:lnTo>
                  <a:lnTo>
                    <a:pt x="27532" y="78898"/>
                  </a:lnTo>
                  <a:lnTo>
                    <a:pt x="9281" y="130801"/>
                  </a:lnTo>
                  <a:lnTo>
                    <a:pt x="0" y="191703"/>
                  </a:lnTo>
                  <a:lnTo>
                    <a:pt x="6572" y="251653"/>
                  </a:lnTo>
                  <a:lnTo>
                    <a:pt x="19135" y="305436"/>
                  </a:lnTo>
                  <a:lnTo>
                    <a:pt x="27123" y="327159"/>
                  </a:lnTo>
                  <a:lnTo>
                    <a:pt x="45943" y="352542"/>
                  </a:lnTo>
                  <a:lnTo>
                    <a:pt x="73226" y="373711"/>
                  </a:lnTo>
                  <a:lnTo>
                    <a:pt x="93277" y="383629"/>
                  </a:lnTo>
                  <a:lnTo>
                    <a:pt x="113887" y="385698"/>
                  </a:lnTo>
                  <a:lnTo>
                    <a:pt x="155714" y="377494"/>
                  </a:lnTo>
                  <a:lnTo>
                    <a:pt x="181660" y="362387"/>
                  </a:lnTo>
                  <a:lnTo>
                    <a:pt x="239871" y="308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2600" y="2526839"/>
              <a:ext cx="131141" cy="150310"/>
            </a:xfrm>
            <a:custGeom>
              <a:avLst/>
              <a:gdLst/>
              <a:ahLst/>
              <a:cxnLst/>
              <a:rect l="0" t="0" r="0" b="0"/>
              <a:pathLst>
                <a:path w="131141" h="150310">
                  <a:moveTo>
                    <a:pt x="92322" y="0"/>
                  </a:moveTo>
                  <a:lnTo>
                    <a:pt x="69965" y="0"/>
                  </a:lnTo>
                  <a:lnTo>
                    <a:pt x="39294" y="11178"/>
                  </a:lnTo>
                  <a:lnTo>
                    <a:pt x="24690" y="26025"/>
                  </a:lnTo>
                  <a:lnTo>
                    <a:pt x="5783" y="64152"/>
                  </a:lnTo>
                  <a:lnTo>
                    <a:pt x="0" y="100636"/>
                  </a:lnTo>
                  <a:lnTo>
                    <a:pt x="2698" y="111544"/>
                  </a:lnTo>
                  <a:lnTo>
                    <a:pt x="15054" y="129904"/>
                  </a:lnTo>
                  <a:lnTo>
                    <a:pt x="41742" y="147804"/>
                  </a:lnTo>
                  <a:lnTo>
                    <a:pt x="61653" y="150309"/>
                  </a:lnTo>
                  <a:lnTo>
                    <a:pt x="71876" y="149339"/>
                  </a:lnTo>
                  <a:lnTo>
                    <a:pt x="92593" y="138902"/>
                  </a:lnTo>
                  <a:lnTo>
                    <a:pt x="111160" y="122566"/>
                  </a:lnTo>
                  <a:lnTo>
                    <a:pt x="123311" y="103607"/>
                  </a:lnTo>
                  <a:lnTo>
                    <a:pt x="131140" y="62024"/>
                  </a:lnTo>
                  <a:lnTo>
                    <a:pt x="126732" y="38874"/>
                  </a:lnTo>
                  <a:lnTo>
                    <a:pt x="1028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89678" y="2516821"/>
              <a:ext cx="147400" cy="157418"/>
            </a:xfrm>
            <a:custGeom>
              <a:avLst/>
              <a:gdLst/>
              <a:ahLst/>
              <a:cxnLst/>
              <a:rect l="0" t="0" r="0" b="0"/>
              <a:pathLst>
                <a:path w="147400" h="157418">
                  <a:moveTo>
                    <a:pt x="0" y="31075"/>
                  </a:moveTo>
                  <a:lnTo>
                    <a:pt x="3120" y="73767"/>
                  </a:lnTo>
                  <a:lnTo>
                    <a:pt x="14654" y="115417"/>
                  </a:lnTo>
                  <a:lnTo>
                    <a:pt x="16789" y="117719"/>
                  </a:lnTo>
                  <a:lnTo>
                    <a:pt x="18212" y="114574"/>
                  </a:lnTo>
                  <a:lnTo>
                    <a:pt x="18623" y="98601"/>
                  </a:lnTo>
                  <a:lnTo>
                    <a:pt x="11826" y="36819"/>
                  </a:lnTo>
                  <a:lnTo>
                    <a:pt x="17344" y="15690"/>
                  </a:lnTo>
                  <a:lnTo>
                    <a:pt x="22091" y="6781"/>
                  </a:lnTo>
                  <a:lnTo>
                    <a:pt x="28766" y="2011"/>
                  </a:lnTo>
                  <a:lnTo>
                    <a:pt x="36725" y="0"/>
                  </a:lnTo>
                  <a:lnTo>
                    <a:pt x="64694" y="2760"/>
                  </a:lnTo>
                  <a:lnTo>
                    <a:pt x="74715" y="5180"/>
                  </a:lnTo>
                  <a:lnTo>
                    <a:pt x="92088" y="17226"/>
                  </a:lnTo>
                  <a:lnTo>
                    <a:pt x="122306" y="53556"/>
                  </a:lnTo>
                  <a:lnTo>
                    <a:pt x="138144" y="84140"/>
                  </a:lnTo>
                  <a:lnTo>
                    <a:pt x="146180" y="138510"/>
                  </a:lnTo>
                  <a:lnTo>
                    <a:pt x="147399" y="157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197278" y="2486188"/>
              <a:ext cx="145038" cy="170020"/>
            </a:xfrm>
            <a:custGeom>
              <a:avLst/>
              <a:gdLst/>
              <a:ahLst/>
              <a:cxnLst/>
              <a:rect l="0" t="0" r="0" b="0"/>
              <a:pathLst>
                <a:path w="145038" h="170020">
                  <a:moveTo>
                    <a:pt x="97727" y="9065"/>
                  </a:moveTo>
                  <a:lnTo>
                    <a:pt x="60249" y="732"/>
                  </a:lnTo>
                  <a:lnTo>
                    <a:pt x="48175" y="0"/>
                  </a:lnTo>
                  <a:lnTo>
                    <a:pt x="28521" y="5426"/>
                  </a:lnTo>
                  <a:lnTo>
                    <a:pt x="20004" y="10149"/>
                  </a:lnTo>
                  <a:lnTo>
                    <a:pt x="7421" y="24755"/>
                  </a:lnTo>
                  <a:lnTo>
                    <a:pt x="2428" y="33563"/>
                  </a:lnTo>
                  <a:lnTo>
                    <a:pt x="0" y="52708"/>
                  </a:lnTo>
                  <a:lnTo>
                    <a:pt x="990" y="62727"/>
                  </a:lnTo>
                  <a:lnTo>
                    <a:pt x="6329" y="69406"/>
                  </a:lnTo>
                  <a:lnTo>
                    <a:pt x="24740" y="76828"/>
                  </a:lnTo>
                  <a:lnTo>
                    <a:pt x="88216" y="81983"/>
                  </a:lnTo>
                  <a:lnTo>
                    <a:pt x="113387" y="84757"/>
                  </a:lnTo>
                  <a:lnTo>
                    <a:pt x="132373" y="93789"/>
                  </a:lnTo>
                  <a:lnTo>
                    <a:pt x="138372" y="101813"/>
                  </a:lnTo>
                  <a:lnTo>
                    <a:pt x="145037" y="123206"/>
                  </a:lnTo>
                  <a:lnTo>
                    <a:pt x="143305" y="133122"/>
                  </a:lnTo>
                  <a:lnTo>
                    <a:pt x="132022" y="150379"/>
                  </a:lnTo>
                  <a:lnTo>
                    <a:pt x="105938" y="167660"/>
                  </a:lnTo>
                  <a:lnTo>
                    <a:pt x="86169" y="170019"/>
                  </a:lnTo>
                  <a:lnTo>
                    <a:pt x="34556" y="166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21404" y="2326798"/>
              <a:ext cx="21001" cy="315856"/>
            </a:xfrm>
            <a:custGeom>
              <a:avLst/>
              <a:gdLst/>
              <a:ahLst/>
              <a:cxnLst/>
              <a:rect l="0" t="0" r="0" b="0"/>
              <a:pathLst>
                <a:path w="21001" h="315856">
                  <a:moveTo>
                    <a:pt x="10471" y="0"/>
                  </a:moveTo>
                  <a:lnTo>
                    <a:pt x="1406" y="58616"/>
                  </a:lnTo>
                  <a:lnTo>
                    <a:pt x="232" y="113960"/>
                  </a:lnTo>
                  <a:lnTo>
                    <a:pt x="0" y="176885"/>
                  </a:lnTo>
                  <a:lnTo>
                    <a:pt x="5543" y="234721"/>
                  </a:lnTo>
                  <a:lnTo>
                    <a:pt x="18155" y="295913"/>
                  </a:lnTo>
                  <a:lnTo>
                    <a:pt x="2100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37119" y="2421554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10528"/>
                  </a:moveTo>
                  <a:lnTo>
                    <a:pt x="151110" y="2195"/>
                  </a:lnTo>
                  <a:lnTo>
                    <a:pt x="91980" y="434"/>
                  </a:lnTo>
                  <a:lnTo>
                    <a:pt x="37579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65509" y="2515171"/>
              <a:ext cx="213808" cy="162300"/>
            </a:xfrm>
            <a:custGeom>
              <a:avLst/>
              <a:gdLst/>
              <a:ahLst/>
              <a:cxnLst/>
              <a:rect l="0" t="0" r="0" b="0"/>
              <a:pathLst>
                <a:path w="213808" h="162300">
                  <a:moveTo>
                    <a:pt x="150635" y="64310"/>
                  </a:moveTo>
                  <a:lnTo>
                    <a:pt x="141060" y="40264"/>
                  </a:lnTo>
                  <a:lnTo>
                    <a:pt x="123102" y="18841"/>
                  </a:lnTo>
                  <a:lnTo>
                    <a:pt x="105643" y="4718"/>
                  </a:lnTo>
                  <a:lnTo>
                    <a:pt x="83065" y="0"/>
                  </a:lnTo>
                  <a:lnTo>
                    <a:pt x="70494" y="380"/>
                  </a:lnTo>
                  <a:lnTo>
                    <a:pt x="59773" y="4143"/>
                  </a:lnTo>
                  <a:lnTo>
                    <a:pt x="41622" y="17682"/>
                  </a:lnTo>
                  <a:lnTo>
                    <a:pt x="12076" y="54970"/>
                  </a:lnTo>
                  <a:lnTo>
                    <a:pt x="2096" y="75367"/>
                  </a:lnTo>
                  <a:lnTo>
                    <a:pt x="0" y="99250"/>
                  </a:lnTo>
                  <a:lnTo>
                    <a:pt x="4138" y="123123"/>
                  </a:lnTo>
                  <a:lnTo>
                    <a:pt x="13776" y="141532"/>
                  </a:lnTo>
                  <a:lnTo>
                    <a:pt x="20791" y="146207"/>
                  </a:lnTo>
                  <a:lnTo>
                    <a:pt x="37945" y="148282"/>
                  </a:lnTo>
                  <a:lnTo>
                    <a:pt x="54147" y="142185"/>
                  </a:lnTo>
                  <a:lnTo>
                    <a:pt x="110500" y="99034"/>
                  </a:lnTo>
                  <a:lnTo>
                    <a:pt x="124219" y="82083"/>
                  </a:lnTo>
                  <a:lnTo>
                    <a:pt x="130706" y="69870"/>
                  </a:lnTo>
                  <a:lnTo>
                    <a:pt x="125790" y="76140"/>
                  </a:lnTo>
                  <a:lnTo>
                    <a:pt x="125165" y="90625"/>
                  </a:lnTo>
                  <a:lnTo>
                    <a:pt x="129957" y="107591"/>
                  </a:lnTo>
                  <a:lnTo>
                    <a:pt x="158629" y="144720"/>
                  </a:lnTo>
                  <a:lnTo>
                    <a:pt x="184589" y="160405"/>
                  </a:lnTo>
                  <a:lnTo>
                    <a:pt x="191989" y="162299"/>
                  </a:lnTo>
                  <a:lnTo>
                    <a:pt x="213807" y="15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21430" y="2504321"/>
              <a:ext cx="115814" cy="138333"/>
            </a:xfrm>
            <a:custGeom>
              <a:avLst/>
              <a:gdLst/>
              <a:ahLst/>
              <a:cxnLst/>
              <a:rect l="0" t="0" r="0" b="0"/>
              <a:pathLst>
                <a:path w="115814" h="138333">
                  <a:moveTo>
                    <a:pt x="0" y="64632"/>
                  </a:moveTo>
                  <a:lnTo>
                    <a:pt x="3119" y="107324"/>
                  </a:lnTo>
                  <a:lnTo>
                    <a:pt x="5589" y="117660"/>
                  </a:lnTo>
                  <a:lnTo>
                    <a:pt x="7235" y="119871"/>
                  </a:lnTo>
                  <a:lnTo>
                    <a:pt x="9065" y="109850"/>
                  </a:lnTo>
                  <a:lnTo>
                    <a:pt x="1335" y="47862"/>
                  </a:lnTo>
                  <a:lnTo>
                    <a:pt x="6832" y="27543"/>
                  </a:lnTo>
                  <a:lnTo>
                    <a:pt x="11574" y="18849"/>
                  </a:lnTo>
                  <a:lnTo>
                    <a:pt x="26201" y="6069"/>
                  </a:lnTo>
                  <a:lnTo>
                    <a:pt x="35015" y="1024"/>
                  </a:lnTo>
                  <a:lnTo>
                    <a:pt x="43230" y="0"/>
                  </a:lnTo>
                  <a:lnTo>
                    <a:pt x="58598" y="5101"/>
                  </a:lnTo>
                  <a:lnTo>
                    <a:pt x="80403" y="21127"/>
                  </a:lnTo>
                  <a:lnTo>
                    <a:pt x="96093" y="46282"/>
                  </a:lnTo>
                  <a:lnTo>
                    <a:pt x="110704" y="87394"/>
                  </a:lnTo>
                  <a:lnTo>
                    <a:pt x="115813" y="1383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32000" y="2347854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89" y="154168"/>
                  </a:lnTo>
                  <a:lnTo>
                    <a:pt x="16788" y="214940"/>
                  </a:lnTo>
                  <a:lnTo>
                    <a:pt x="23333" y="270099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58300" y="2432082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0368" y="9066"/>
                  </a:lnTo>
                  <a:lnTo>
                    <a:pt x="63771" y="21789"/>
                  </a:lnTo>
                  <a:lnTo>
                    <a:pt x="31763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05741" y="24215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347854" y="2600538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84480" y="3411233"/>
            <a:ext cx="2149858" cy="414307"/>
            <a:chOff x="684480" y="3411233"/>
            <a:chExt cx="2149858" cy="414307"/>
          </a:xfrm>
        </p:grpSpPr>
        <p:sp>
          <p:nvSpPr>
            <p:cNvPr id="48" name="Freeform 47"/>
            <p:cNvSpPr/>
            <p:nvPr/>
          </p:nvSpPr>
          <p:spPr>
            <a:xfrm>
              <a:off x="684480" y="3411233"/>
              <a:ext cx="178857" cy="414307"/>
            </a:xfrm>
            <a:custGeom>
              <a:avLst/>
              <a:gdLst/>
              <a:ahLst/>
              <a:cxnLst/>
              <a:rect l="0" t="0" r="0" b="0"/>
              <a:pathLst>
                <a:path w="178857" h="414307">
                  <a:moveTo>
                    <a:pt x="10400" y="0"/>
                  </a:moveTo>
                  <a:lnTo>
                    <a:pt x="2067" y="37478"/>
                  </a:lnTo>
                  <a:lnTo>
                    <a:pt x="306" y="94490"/>
                  </a:lnTo>
                  <a:lnTo>
                    <a:pt x="0" y="144850"/>
                  </a:lnTo>
                  <a:lnTo>
                    <a:pt x="7133" y="198628"/>
                  </a:lnTo>
                  <a:lnTo>
                    <a:pt x="9755" y="253097"/>
                  </a:lnTo>
                  <a:lnTo>
                    <a:pt x="10273" y="314507"/>
                  </a:lnTo>
                  <a:lnTo>
                    <a:pt x="10363" y="365628"/>
                  </a:lnTo>
                  <a:lnTo>
                    <a:pt x="5497" y="412644"/>
                  </a:lnTo>
                  <a:lnTo>
                    <a:pt x="8301" y="414306"/>
                  </a:lnTo>
                  <a:lnTo>
                    <a:pt x="64152" y="396173"/>
                  </a:lnTo>
                  <a:lnTo>
                    <a:pt x="118951" y="382093"/>
                  </a:lnTo>
                  <a:lnTo>
                    <a:pt x="17885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00207" y="3663917"/>
              <a:ext cx="5214" cy="136871"/>
            </a:xfrm>
            <a:custGeom>
              <a:avLst/>
              <a:gdLst/>
              <a:ahLst/>
              <a:cxnLst/>
              <a:rect l="0" t="0" r="0" b="0"/>
              <a:pathLst>
                <a:path w="5214" h="136871">
                  <a:moveTo>
                    <a:pt x="0" y="0"/>
                  </a:moveTo>
                  <a:lnTo>
                    <a:pt x="0" y="58617"/>
                  </a:lnTo>
                  <a:lnTo>
                    <a:pt x="5213" y="11209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79150" y="351651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128744" y="3432290"/>
              <a:ext cx="29391" cy="336913"/>
            </a:xfrm>
            <a:custGeom>
              <a:avLst/>
              <a:gdLst/>
              <a:ahLst/>
              <a:cxnLst/>
              <a:rect l="0" t="0" r="0" b="0"/>
              <a:pathLst>
                <a:path w="29391" h="336913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5785"/>
                  </a:lnTo>
                  <a:lnTo>
                    <a:pt x="15305" y="195624"/>
                  </a:lnTo>
                  <a:lnTo>
                    <a:pt x="18159" y="255624"/>
                  </a:lnTo>
                  <a:lnTo>
                    <a:pt x="24312" y="312276"/>
                  </a:lnTo>
                  <a:lnTo>
                    <a:pt x="2939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80375" y="3527046"/>
              <a:ext cx="104102" cy="221100"/>
            </a:xfrm>
            <a:custGeom>
              <a:avLst/>
              <a:gdLst/>
              <a:ahLst/>
              <a:cxnLst/>
              <a:rect l="0" t="0" r="0" b="0"/>
              <a:pathLst>
                <a:path w="104102" h="221100">
                  <a:moveTo>
                    <a:pt x="83044" y="0"/>
                  </a:moveTo>
                  <a:lnTo>
                    <a:pt x="23451" y="49498"/>
                  </a:lnTo>
                  <a:lnTo>
                    <a:pt x="2346" y="70298"/>
                  </a:lnTo>
                  <a:lnTo>
                    <a:pt x="0" y="78451"/>
                  </a:lnTo>
                  <a:lnTo>
                    <a:pt x="3632" y="96868"/>
                  </a:lnTo>
                  <a:lnTo>
                    <a:pt x="44927" y="157857"/>
                  </a:lnTo>
                  <a:lnTo>
                    <a:pt x="104101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50428" y="3566624"/>
              <a:ext cx="144664" cy="202579"/>
            </a:xfrm>
            <a:custGeom>
              <a:avLst/>
              <a:gdLst/>
              <a:ahLst/>
              <a:cxnLst/>
              <a:rect l="0" t="0" r="0" b="0"/>
              <a:pathLst>
                <a:path w="144664" h="202579">
                  <a:moveTo>
                    <a:pt x="18276" y="107821"/>
                  </a:moveTo>
                  <a:lnTo>
                    <a:pt x="76893" y="107821"/>
                  </a:lnTo>
                  <a:lnTo>
                    <a:pt x="111683" y="96643"/>
                  </a:lnTo>
                  <a:lnTo>
                    <a:pt x="138629" y="78513"/>
                  </a:lnTo>
                  <a:lnTo>
                    <a:pt x="142965" y="70735"/>
                  </a:lnTo>
                  <a:lnTo>
                    <a:pt x="144663" y="52734"/>
                  </a:lnTo>
                  <a:lnTo>
                    <a:pt x="133453" y="22869"/>
                  </a:lnTo>
                  <a:lnTo>
                    <a:pt x="118599" y="8453"/>
                  </a:lnTo>
                  <a:lnTo>
                    <a:pt x="109725" y="2972"/>
                  </a:lnTo>
                  <a:lnTo>
                    <a:pt x="87386" y="0"/>
                  </a:lnTo>
                  <a:lnTo>
                    <a:pt x="64199" y="3749"/>
                  </a:lnTo>
                  <a:lnTo>
                    <a:pt x="46096" y="13214"/>
                  </a:lnTo>
                  <a:lnTo>
                    <a:pt x="22750" y="37285"/>
                  </a:lnTo>
                  <a:lnTo>
                    <a:pt x="6603" y="66645"/>
                  </a:lnTo>
                  <a:lnTo>
                    <a:pt x="0" y="103160"/>
                  </a:lnTo>
                  <a:lnTo>
                    <a:pt x="4694" y="126806"/>
                  </a:lnTo>
                  <a:lnTo>
                    <a:pt x="15749" y="147845"/>
                  </a:lnTo>
                  <a:lnTo>
                    <a:pt x="32361" y="164994"/>
                  </a:lnTo>
                  <a:lnTo>
                    <a:pt x="71621" y="186662"/>
                  </a:lnTo>
                  <a:lnTo>
                    <a:pt x="113033" y="202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79357" y="3484932"/>
              <a:ext cx="25146" cy="284271"/>
            </a:xfrm>
            <a:custGeom>
              <a:avLst/>
              <a:gdLst/>
              <a:ahLst/>
              <a:cxnLst/>
              <a:rect l="0" t="0" r="0" b="0"/>
              <a:pathLst>
                <a:path w="25146" h="284271">
                  <a:moveTo>
                    <a:pt x="0" y="0"/>
                  </a:moveTo>
                  <a:lnTo>
                    <a:pt x="8333" y="54145"/>
                  </a:lnTo>
                  <a:lnTo>
                    <a:pt x="9878" y="101441"/>
                  </a:lnTo>
                  <a:lnTo>
                    <a:pt x="13455" y="153669"/>
                  </a:lnTo>
                  <a:lnTo>
                    <a:pt x="25145" y="213239"/>
                  </a:lnTo>
                  <a:lnTo>
                    <a:pt x="22404" y="266467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874072" y="3423225"/>
              <a:ext cx="294799" cy="61708"/>
            </a:xfrm>
            <a:custGeom>
              <a:avLst/>
              <a:gdLst/>
              <a:ahLst/>
              <a:cxnLst/>
              <a:rect l="0" t="0" r="0" b="0"/>
              <a:pathLst>
                <a:path w="294799" h="61708">
                  <a:moveTo>
                    <a:pt x="294798" y="9065"/>
                  </a:moveTo>
                  <a:lnTo>
                    <a:pt x="236181" y="0"/>
                  </a:lnTo>
                  <a:lnTo>
                    <a:pt x="182007" y="7231"/>
                  </a:lnTo>
                  <a:lnTo>
                    <a:pt x="126246" y="23044"/>
                  </a:lnTo>
                  <a:lnTo>
                    <a:pt x="70171" y="42762"/>
                  </a:lnTo>
                  <a:lnTo>
                    <a:pt x="12476" y="58403"/>
                  </a:lnTo>
                  <a:lnTo>
                    <a:pt x="0" y="617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22770" y="3584243"/>
              <a:ext cx="120355" cy="174431"/>
            </a:xfrm>
            <a:custGeom>
              <a:avLst/>
              <a:gdLst/>
              <a:ahLst/>
              <a:cxnLst/>
              <a:rect l="0" t="0" r="0" b="0"/>
              <a:pathLst>
                <a:path w="120355" h="174431">
                  <a:moveTo>
                    <a:pt x="25043" y="69145"/>
                  </a:moveTo>
                  <a:lnTo>
                    <a:pt x="36221" y="80324"/>
                  </a:lnTo>
                  <a:lnTo>
                    <a:pt x="54188" y="85812"/>
                  </a:lnTo>
                  <a:lnTo>
                    <a:pt x="65530" y="87275"/>
                  </a:lnTo>
                  <a:lnTo>
                    <a:pt x="84371" y="82663"/>
                  </a:lnTo>
                  <a:lnTo>
                    <a:pt x="115531" y="60637"/>
                  </a:lnTo>
                  <a:lnTo>
                    <a:pt x="119293" y="52945"/>
                  </a:lnTo>
                  <a:lnTo>
                    <a:pt x="120354" y="35039"/>
                  </a:lnTo>
                  <a:lnTo>
                    <a:pt x="113807" y="18502"/>
                  </a:lnTo>
                  <a:lnTo>
                    <a:pt x="108786" y="10817"/>
                  </a:lnTo>
                  <a:lnTo>
                    <a:pt x="100759" y="5693"/>
                  </a:lnTo>
                  <a:lnTo>
                    <a:pt x="79361" y="0"/>
                  </a:lnTo>
                  <a:lnTo>
                    <a:pt x="69444" y="822"/>
                  </a:lnTo>
                  <a:lnTo>
                    <a:pt x="52186" y="7974"/>
                  </a:lnTo>
                  <a:lnTo>
                    <a:pt x="29316" y="25154"/>
                  </a:lnTo>
                  <a:lnTo>
                    <a:pt x="13311" y="50652"/>
                  </a:lnTo>
                  <a:lnTo>
                    <a:pt x="1160" y="80433"/>
                  </a:lnTo>
                  <a:lnTo>
                    <a:pt x="0" y="101068"/>
                  </a:lnTo>
                  <a:lnTo>
                    <a:pt x="4554" y="121938"/>
                  </a:lnTo>
                  <a:lnTo>
                    <a:pt x="14377" y="142912"/>
                  </a:lnTo>
                  <a:lnTo>
                    <a:pt x="29661" y="157692"/>
                  </a:lnTo>
                  <a:lnTo>
                    <a:pt x="51758" y="169471"/>
                  </a:lnTo>
                  <a:lnTo>
                    <a:pt x="67157" y="1744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49892" y="3590217"/>
              <a:ext cx="50606" cy="181401"/>
            </a:xfrm>
            <a:custGeom>
              <a:avLst/>
              <a:gdLst/>
              <a:ahLst/>
              <a:cxnLst/>
              <a:rect l="0" t="0" r="0" b="0"/>
              <a:pathLst>
                <a:path w="50606" h="181401">
                  <a:moveTo>
                    <a:pt x="8491" y="94757"/>
                  </a:moveTo>
                  <a:lnTo>
                    <a:pt x="11611" y="137448"/>
                  </a:lnTo>
                  <a:lnTo>
                    <a:pt x="23063" y="168627"/>
                  </a:lnTo>
                  <a:lnTo>
                    <a:pt x="28734" y="179099"/>
                  </a:lnTo>
                  <a:lnTo>
                    <a:pt x="31345" y="181400"/>
                  </a:lnTo>
                  <a:lnTo>
                    <a:pt x="31916" y="178256"/>
                  </a:lnTo>
                  <a:lnTo>
                    <a:pt x="15033" y="115155"/>
                  </a:lnTo>
                  <a:lnTo>
                    <a:pt x="1019" y="59965"/>
                  </a:lnTo>
                  <a:lnTo>
                    <a:pt x="0" y="46996"/>
                  </a:lnTo>
                  <a:lnTo>
                    <a:pt x="5107" y="26346"/>
                  </a:lnTo>
                  <a:lnTo>
                    <a:pt x="9745" y="17564"/>
                  </a:lnTo>
                  <a:lnTo>
                    <a:pt x="16346" y="11710"/>
                  </a:lnTo>
                  <a:lnTo>
                    <a:pt x="506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95253" y="3619034"/>
              <a:ext cx="200043" cy="150169"/>
            </a:xfrm>
            <a:custGeom>
              <a:avLst/>
              <a:gdLst/>
              <a:ahLst/>
              <a:cxnLst/>
              <a:rect l="0" t="0" r="0" b="0"/>
              <a:pathLst>
                <a:path w="200043" h="150169">
                  <a:moveTo>
                    <a:pt x="0" y="55411"/>
                  </a:moveTo>
                  <a:lnTo>
                    <a:pt x="8334" y="92889"/>
                  </a:lnTo>
                  <a:lnTo>
                    <a:pt x="9066" y="104963"/>
                  </a:lnTo>
                  <a:lnTo>
                    <a:pt x="10723" y="109503"/>
                  </a:lnTo>
                  <a:lnTo>
                    <a:pt x="12998" y="109020"/>
                  </a:lnTo>
                  <a:lnTo>
                    <a:pt x="15685" y="105188"/>
                  </a:lnTo>
                  <a:lnTo>
                    <a:pt x="15550" y="91572"/>
                  </a:lnTo>
                  <a:lnTo>
                    <a:pt x="11190" y="35693"/>
                  </a:lnTo>
                  <a:lnTo>
                    <a:pt x="10823" y="8823"/>
                  </a:lnTo>
                  <a:lnTo>
                    <a:pt x="14234" y="2125"/>
                  </a:lnTo>
                  <a:lnTo>
                    <a:pt x="20018" y="0"/>
                  </a:lnTo>
                  <a:lnTo>
                    <a:pt x="27384" y="923"/>
                  </a:lnTo>
                  <a:lnTo>
                    <a:pt x="33464" y="5048"/>
                  </a:lnTo>
                  <a:lnTo>
                    <a:pt x="61065" y="46570"/>
                  </a:lnTo>
                  <a:lnTo>
                    <a:pt x="67616" y="49517"/>
                  </a:lnTo>
                  <a:lnTo>
                    <a:pt x="74324" y="47972"/>
                  </a:lnTo>
                  <a:lnTo>
                    <a:pt x="101899" y="25866"/>
                  </a:lnTo>
                  <a:lnTo>
                    <a:pt x="110047" y="22846"/>
                  </a:lnTo>
                  <a:lnTo>
                    <a:pt x="128459" y="22610"/>
                  </a:lnTo>
                  <a:lnTo>
                    <a:pt x="145220" y="29525"/>
                  </a:lnTo>
                  <a:lnTo>
                    <a:pt x="152966" y="34644"/>
                  </a:lnTo>
                  <a:lnTo>
                    <a:pt x="164691" y="49691"/>
                  </a:lnTo>
                  <a:lnTo>
                    <a:pt x="191574" y="99328"/>
                  </a:lnTo>
                  <a:lnTo>
                    <a:pt x="200042" y="150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90051" y="3590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21637" y="3758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52766" y="4622010"/>
            <a:ext cx="1105494" cy="315856"/>
            <a:chOff x="652766" y="4622010"/>
            <a:chExt cx="1105494" cy="315856"/>
          </a:xfrm>
        </p:grpSpPr>
        <p:sp>
          <p:nvSpPr>
            <p:cNvPr id="62" name="Freeform 61"/>
            <p:cNvSpPr/>
            <p:nvPr/>
          </p:nvSpPr>
          <p:spPr>
            <a:xfrm>
              <a:off x="863336" y="4674653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3120" y="54144"/>
                  </a:lnTo>
                  <a:lnTo>
                    <a:pt x="8334" y="101440"/>
                  </a:lnTo>
                  <a:lnTo>
                    <a:pt x="12998" y="156788"/>
                  </a:lnTo>
                  <a:lnTo>
                    <a:pt x="18669" y="207112"/>
                  </a:lnTo>
                  <a:lnTo>
                    <a:pt x="23469" y="242301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2766" y="4622010"/>
              <a:ext cx="368499" cy="73700"/>
            </a:xfrm>
            <a:custGeom>
              <a:avLst/>
              <a:gdLst/>
              <a:ahLst/>
              <a:cxnLst/>
              <a:rect l="0" t="0" r="0" b="0"/>
              <a:pathLst>
                <a:path w="368499" h="73700">
                  <a:moveTo>
                    <a:pt x="368498" y="0"/>
                  </a:moveTo>
                  <a:lnTo>
                    <a:pt x="309881" y="5589"/>
                  </a:lnTo>
                  <a:lnTo>
                    <a:pt x="255707" y="10723"/>
                  </a:lnTo>
                  <a:lnTo>
                    <a:pt x="199946" y="21789"/>
                  </a:lnTo>
                  <a:lnTo>
                    <a:pt x="137075" y="38701"/>
                  </a:lnTo>
                  <a:lnTo>
                    <a:pt x="75344" y="56165"/>
                  </a:lnTo>
                  <a:lnTo>
                    <a:pt x="19180" y="7058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85934" y="4743582"/>
              <a:ext cx="122529" cy="173227"/>
            </a:xfrm>
            <a:custGeom>
              <a:avLst/>
              <a:gdLst/>
              <a:ahLst/>
              <a:cxnLst/>
              <a:rect l="0" t="0" r="0" b="0"/>
              <a:pathLst>
                <a:path w="122529" h="173227">
                  <a:moveTo>
                    <a:pt x="24801" y="67941"/>
                  </a:moveTo>
                  <a:lnTo>
                    <a:pt x="62279" y="76274"/>
                  </a:lnTo>
                  <a:lnTo>
                    <a:pt x="74353" y="77006"/>
                  </a:lnTo>
                  <a:lnTo>
                    <a:pt x="94008" y="71580"/>
                  </a:lnTo>
                  <a:lnTo>
                    <a:pt x="102524" y="66857"/>
                  </a:lnTo>
                  <a:lnTo>
                    <a:pt x="115107" y="52252"/>
                  </a:lnTo>
                  <a:lnTo>
                    <a:pt x="120100" y="43444"/>
                  </a:lnTo>
                  <a:lnTo>
                    <a:pt x="122528" y="24298"/>
                  </a:lnTo>
                  <a:lnTo>
                    <a:pt x="121538" y="14279"/>
                  </a:lnTo>
                  <a:lnTo>
                    <a:pt x="116199" y="7600"/>
                  </a:lnTo>
                  <a:lnTo>
                    <a:pt x="97788" y="179"/>
                  </a:lnTo>
                  <a:lnTo>
                    <a:pt x="77127" y="0"/>
                  </a:lnTo>
                  <a:lnTo>
                    <a:pt x="56246" y="4990"/>
                  </a:lnTo>
                  <a:lnTo>
                    <a:pt x="35267" y="15006"/>
                  </a:lnTo>
                  <a:lnTo>
                    <a:pt x="20484" y="30376"/>
                  </a:lnTo>
                  <a:lnTo>
                    <a:pt x="1462" y="68840"/>
                  </a:lnTo>
                  <a:lnTo>
                    <a:pt x="0" y="89397"/>
                  </a:lnTo>
                  <a:lnTo>
                    <a:pt x="8594" y="131191"/>
                  </a:lnTo>
                  <a:lnTo>
                    <a:pt x="13996" y="139354"/>
                  </a:lnTo>
                  <a:lnTo>
                    <a:pt x="29358" y="151542"/>
                  </a:lnTo>
                  <a:lnTo>
                    <a:pt x="71805" y="169562"/>
                  </a:lnTo>
                  <a:lnTo>
                    <a:pt x="87972" y="1732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179191" y="4706238"/>
              <a:ext cx="33762" cy="193389"/>
            </a:xfrm>
            <a:custGeom>
              <a:avLst/>
              <a:gdLst/>
              <a:ahLst/>
              <a:cxnLst/>
              <a:rect l="0" t="0" r="0" b="0"/>
              <a:pathLst>
                <a:path w="33762" h="193389">
                  <a:moveTo>
                    <a:pt x="0" y="115814"/>
                  </a:moveTo>
                  <a:lnTo>
                    <a:pt x="19128" y="169689"/>
                  </a:lnTo>
                  <a:lnTo>
                    <a:pt x="33094" y="193388"/>
                  </a:lnTo>
                  <a:lnTo>
                    <a:pt x="33761" y="192097"/>
                  </a:lnTo>
                  <a:lnTo>
                    <a:pt x="30213" y="180133"/>
                  </a:lnTo>
                  <a:lnTo>
                    <a:pt x="7994" y="126724"/>
                  </a:lnTo>
                  <a:lnTo>
                    <a:pt x="1579" y="75898"/>
                  </a:lnTo>
                  <a:lnTo>
                    <a:pt x="702" y="48550"/>
                  </a:lnTo>
                  <a:lnTo>
                    <a:pt x="3978" y="38216"/>
                  </a:lnTo>
                  <a:lnTo>
                    <a:pt x="9671" y="30157"/>
                  </a:lnTo>
                  <a:lnTo>
                    <a:pt x="21846" y="18082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95005" y="4771521"/>
              <a:ext cx="178985" cy="154253"/>
            </a:xfrm>
            <a:custGeom>
              <a:avLst/>
              <a:gdLst/>
              <a:ahLst/>
              <a:cxnLst/>
              <a:rect l="0" t="0" r="0" b="0"/>
              <a:pathLst>
                <a:path w="178985" h="154253">
                  <a:moveTo>
                    <a:pt x="0" y="61059"/>
                  </a:moveTo>
                  <a:lnTo>
                    <a:pt x="17958" y="123339"/>
                  </a:lnTo>
                  <a:lnTo>
                    <a:pt x="24749" y="149961"/>
                  </a:lnTo>
                  <a:lnTo>
                    <a:pt x="27028" y="154252"/>
                  </a:lnTo>
                  <a:lnTo>
                    <a:pt x="28547" y="152433"/>
                  </a:lnTo>
                  <a:lnTo>
                    <a:pt x="31318" y="90499"/>
                  </a:lnTo>
                  <a:lnTo>
                    <a:pt x="31533" y="36069"/>
                  </a:lnTo>
                  <a:lnTo>
                    <a:pt x="35060" y="28021"/>
                  </a:lnTo>
                  <a:lnTo>
                    <a:pt x="40920" y="23826"/>
                  </a:lnTo>
                  <a:lnTo>
                    <a:pt x="48337" y="22199"/>
                  </a:lnTo>
                  <a:lnTo>
                    <a:pt x="54452" y="24624"/>
                  </a:lnTo>
                  <a:lnTo>
                    <a:pt x="64365" y="36677"/>
                  </a:lnTo>
                  <a:lnTo>
                    <a:pt x="76523" y="68782"/>
                  </a:lnTo>
                  <a:lnTo>
                    <a:pt x="79091" y="72057"/>
                  </a:lnTo>
                  <a:lnTo>
                    <a:pt x="80803" y="69561"/>
                  </a:lnTo>
                  <a:lnTo>
                    <a:pt x="81945" y="63218"/>
                  </a:lnTo>
                  <a:lnTo>
                    <a:pt x="107746" y="11158"/>
                  </a:lnTo>
                  <a:lnTo>
                    <a:pt x="115115" y="4395"/>
                  </a:lnTo>
                  <a:lnTo>
                    <a:pt x="124706" y="1056"/>
                  </a:lnTo>
                  <a:lnTo>
                    <a:pt x="135780" y="0"/>
                  </a:lnTo>
                  <a:lnTo>
                    <a:pt x="144332" y="2805"/>
                  </a:lnTo>
                  <a:lnTo>
                    <a:pt x="151204" y="8185"/>
                  </a:lnTo>
                  <a:lnTo>
                    <a:pt x="156954" y="15281"/>
                  </a:lnTo>
                  <a:lnTo>
                    <a:pt x="163344" y="35644"/>
                  </a:lnTo>
                  <a:lnTo>
                    <a:pt x="176340" y="93432"/>
                  </a:lnTo>
                  <a:lnTo>
                    <a:pt x="178984" y="1031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545005" y="4685181"/>
              <a:ext cx="110419" cy="242156"/>
            </a:xfrm>
            <a:custGeom>
              <a:avLst/>
              <a:gdLst/>
              <a:ahLst/>
              <a:cxnLst/>
              <a:rect l="0" t="0" r="0" b="0"/>
              <a:pathLst>
                <a:path w="110419" h="242156">
                  <a:moveTo>
                    <a:pt x="65855" y="0"/>
                  </a:moveTo>
                  <a:lnTo>
                    <a:pt x="21892" y="20243"/>
                  </a:lnTo>
                  <a:lnTo>
                    <a:pt x="8101" y="35903"/>
                  </a:lnTo>
                  <a:lnTo>
                    <a:pt x="2786" y="44993"/>
                  </a:lnTo>
                  <a:lnTo>
                    <a:pt x="0" y="64450"/>
                  </a:lnTo>
                  <a:lnTo>
                    <a:pt x="894" y="74552"/>
                  </a:lnTo>
                  <a:lnTo>
                    <a:pt x="6170" y="81287"/>
                  </a:lnTo>
                  <a:lnTo>
                    <a:pt x="66007" y="103149"/>
                  </a:lnTo>
                  <a:lnTo>
                    <a:pt x="86979" y="114474"/>
                  </a:lnTo>
                  <a:lnTo>
                    <a:pt x="101760" y="130426"/>
                  </a:lnTo>
                  <a:lnTo>
                    <a:pt x="107339" y="139593"/>
                  </a:lnTo>
                  <a:lnTo>
                    <a:pt x="110418" y="162258"/>
                  </a:lnTo>
                  <a:lnTo>
                    <a:pt x="106718" y="186758"/>
                  </a:lnTo>
                  <a:lnTo>
                    <a:pt x="97274" y="209346"/>
                  </a:lnTo>
                  <a:lnTo>
                    <a:pt x="82159" y="224844"/>
                  </a:lnTo>
                  <a:lnTo>
                    <a:pt x="73214" y="230614"/>
                  </a:lnTo>
                  <a:lnTo>
                    <a:pt x="13212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747730" y="47062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726673" y="48536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2713299" y="3548103"/>
            <a:ext cx="83044" cy="221100"/>
          </a:xfrm>
          <a:custGeom>
            <a:avLst/>
            <a:gdLst/>
            <a:ahLst/>
            <a:cxnLst/>
            <a:rect l="0" t="0" r="0" b="0"/>
            <a:pathLst>
              <a:path w="83044" h="221100">
                <a:moveTo>
                  <a:pt x="45167" y="0"/>
                </a:moveTo>
                <a:lnTo>
                  <a:pt x="28399" y="11179"/>
                </a:lnTo>
                <a:lnTo>
                  <a:pt x="17048" y="26026"/>
                </a:lnTo>
                <a:lnTo>
                  <a:pt x="228" y="64153"/>
                </a:lnTo>
                <a:lnTo>
                  <a:pt x="0" y="73184"/>
                </a:lnTo>
                <a:lnTo>
                  <a:pt x="5985" y="89458"/>
                </a:lnTo>
                <a:lnTo>
                  <a:pt x="19564" y="101371"/>
                </a:lnTo>
                <a:lnTo>
                  <a:pt x="58606" y="130723"/>
                </a:lnTo>
                <a:lnTo>
                  <a:pt x="72977" y="144277"/>
                </a:lnTo>
                <a:lnTo>
                  <a:pt x="80924" y="164339"/>
                </a:lnTo>
                <a:lnTo>
                  <a:pt x="83043" y="176240"/>
                </a:lnTo>
                <a:lnTo>
                  <a:pt x="80946" y="185344"/>
                </a:lnTo>
                <a:lnTo>
                  <a:pt x="76039" y="192583"/>
                </a:lnTo>
                <a:lnTo>
                  <a:pt x="45167" y="2210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3599369" y="1060392"/>
            <a:ext cx="546529" cy="571526"/>
            <a:chOff x="3599369" y="1060392"/>
            <a:chExt cx="546529" cy="571526"/>
          </a:xfrm>
        </p:grpSpPr>
        <p:sp>
          <p:nvSpPr>
            <p:cNvPr id="72" name="Freeform 71"/>
            <p:cNvSpPr/>
            <p:nvPr/>
          </p:nvSpPr>
          <p:spPr>
            <a:xfrm>
              <a:off x="3599369" y="1060392"/>
              <a:ext cx="344760" cy="455712"/>
            </a:xfrm>
            <a:custGeom>
              <a:avLst/>
              <a:gdLst/>
              <a:ahLst/>
              <a:cxnLst/>
              <a:rect l="0" t="0" r="0" b="0"/>
              <a:pathLst>
                <a:path w="344760" h="455712">
                  <a:moveTo>
                    <a:pt x="85605" y="24043"/>
                  </a:moveTo>
                  <a:lnTo>
                    <a:pt x="50858" y="61129"/>
                  </a:lnTo>
                  <a:lnTo>
                    <a:pt x="17876" y="110877"/>
                  </a:lnTo>
                  <a:lnTo>
                    <a:pt x="4421" y="125417"/>
                  </a:lnTo>
                  <a:lnTo>
                    <a:pt x="1066" y="125551"/>
                  </a:lnTo>
                  <a:lnTo>
                    <a:pt x="0" y="120960"/>
                  </a:lnTo>
                  <a:lnTo>
                    <a:pt x="459" y="113221"/>
                  </a:lnTo>
                  <a:lnTo>
                    <a:pt x="12283" y="85561"/>
                  </a:lnTo>
                  <a:lnTo>
                    <a:pt x="38410" y="45943"/>
                  </a:lnTo>
                  <a:lnTo>
                    <a:pt x="66162" y="22993"/>
                  </a:lnTo>
                  <a:lnTo>
                    <a:pt x="117403" y="262"/>
                  </a:lnTo>
                  <a:lnTo>
                    <a:pt x="127860" y="0"/>
                  </a:lnTo>
                  <a:lnTo>
                    <a:pt x="148839" y="5948"/>
                  </a:lnTo>
                  <a:lnTo>
                    <a:pt x="174790" y="22451"/>
                  </a:lnTo>
                  <a:lnTo>
                    <a:pt x="186854" y="38543"/>
                  </a:lnTo>
                  <a:lnTo>
                    <a:pt x="194945" y="58563"/>
                  </a:lnTo>
                  <a:lnTo>
                    <a:pt x="198330" y="94972"/>
                  </a:lnTo>
                  <a:lnTo>
                    <a:pt x="191275" y="128507"/>
                  </a:lnTo>
                  <a:lnTo>
                    <a:pt x="168522" y="168160"/>
                  </a:lnTo>
                  <a:lnTo>
                    <a:pt x="139245" y="201425"/>
                  </a:lnTo>
                  <a:lnTo>
                    <a:pt x="158237" y="182958"/>
                  </a:lnTo>
                  <a:lnTo>
                    <a:pt x="177157" y="176560"/>
                  </a:lnTo>
                  <a:lnTo>
                    <a:pt x="201164" y="174886"/>
                  </a:lnTo>
                  <a:lnTo>
                    <a:pt x="262938" y="186396"/>
                  </a:lnTo>
                  <a:lnTo>
                    <a:pt x="295685" y="201869"/>
                  </a:lnTo>
                  <a:lnTo>
                    <a:pt x="322026" y="226861"/>
                  </a:lnTo>
                  <a:lnTo>
                    <a:pt x="339059" y="256492"/>
                  </a:lnTo>
                  <a:lnTo>
                    <a:pt x="341361" y="277092"/>
                  </a:lnTo>
                  <a:lnTo>
                    <a:pt x="340824" y="297946"/>
                  </a:lnTo>
                  <a:lnTo>
                    <a:pt x="344759" y="329417"/>
                  </a:lnTo>
                  <a:lnTo>
                    <a:pt x="341944" y="350448"/>
                  </a:lnTo>
                  <a:lnTo>
                    <a:pt x="328193" y="382018"/>
                  </a:lnTo>
                  <a:lnTo>
                    <a:pt x="309301" y="408010"/>
                  </a:lnTo>
                  <a:lnTo>
                    <a:pt x="273551" y="436583"/>
                  </a:lnTo>
                  <a:lnTo>
                    <a:pt x="241898" y="449524"/>
                  </a:lnTo>
                  <a:lnTo>
                    <a:pt x="192993" y="454489"/>
                  </a:lnTo>
                  <a:lnTo>
                    <a:pt x="159304" y="455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06114" y="1484518"/>
              <a:ext cx="39784" cy="147400"/>
            </a:xfrm>
            <a:custGeom>
              <a:avLst/>
              <a:gdLst/>
              <a:ahLst/>
              <a:cxnLst/>
              <a:rect l="0" t="0" r="0" b="0"/>
              <a:pathLst>
                <a:path w="39784" h="147400">
                  <a:moveTo>
                    <a:pt x="10528" y="0"/>
                  </a:moveTo>
                  <a:lnTo>
                    <a:pt x="34248" y="43962"/>
                  </a:lnTo>
                  <a:lnTo>
                    <a:pt x="39783" y="79836"/>
                  </a:lnTo>
                  <a:lnTo>
                    <a:pt x="34839" y="10021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432497" y="1094720"/>
            <a:ext cx="796373" cy="547726"/>
            <a:chOff x="4432497" y="1094720"/>
            <a:chExt cx="796373" cy="547726"/>
          </a:xfrm>
        </p:grpSpPr>
        <p:sp>
          <p:nvSpPr>
            <p:cNvPr id="75" name="Freeform 74"/>
            <p:cNvSpPr/>
            <p:nvPr/>
          </p:nvSpPr>
          <p:spPr>
            <a:xfrm>
              <a:off x="4432497" y="1234029"/>
              <a:ext cx="105286" cy="8334"/>
            </a:xfrm>
            <a:custGeom>
              <a:avLst/>
              <a:gdLst/>
              <a:ahLst/>
              <a:cxnLst/>
              <a:rect l="0" t="0" r="0" b="0"/>
              <a:pathLst>
                <a:path w="105286" h="8334">
                  <a:moveTo>
                    <a:pt x="105285" y="8333"/>
                  </a:moveTo>
                  <a:lnTo>
                    <a:pt x="67807" y="0"/>
                  </a:lnTo>
                  <a:lnTo>
                    <a:pt x="32959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674653" y="1094720"/>
              <a:ext cx="305327" cy="406630"/>
            </a:xfrm>
            <a:custGeom>
              <a:avLst/>
              <a:gdLst/>
              <a:ahLst/>
              <a:cxnLst/>
              <a:rect l="0" t="0" r="0" b="0"/>
              <a:pathLst>
                <a:path w="305327" h="406630">
                  <a:moveTo>
                    <a:pt x="0" y="52886"/>
                  </a:moveTo>
                  <a:lnTo>
                    <a:pt x="49498" y="3388"/>
                  </a:lnTo>
                  <a:lnTo>
                    <a:pt x="59904" y="0"/>
                  </a:lnTo>
                  <a:lnTo>
                    <a:pt x="100157" y="821"/>
                  </a:lnTo>
                  <a:lnTo>
                    <a:pt x="134181" y="9643"/>
                  </a:lnTo>
                  <a:lnTo>
                    <a:pt x="174658" y="39623"/>
                  </a:lnTo>
                  <a:lnTo>
                    <a:pt x="190700" y="65724"/>
                  </a:lnTo>
                  <a:lnTo>
                    <a:pt x="210264" y="119480"/>
                  </a:lnTo>
                  <a:lnTo>
                    <a:pt x="218958" y="172885"/>
                  </a:lnTo>
                  <a:lnTo>
                    <a:pt x="219506" y="227324"/>
                  </a:lnTo>
                  <a:lnTo>
                    <a:pt x="206388" y="289503"/>
                  </a:lnTo>
                  <a:lnTo>
                    <a:pt x="191719" y="334891"/>
                  </a:lnTo>
                  <a:lnTo>
                    <a:pt x="160803" y="374999"/>
                  </a:lnTo>
                  <a:lnTo>
                    <a:pt x="134603" y="396591"/>
                  </a:lnTo>
                  <a:lnTo>
                    <a:pt x="111686" y="404516"/>
                  </a:lnTo>
                  <a:lnTo>
                    <a:pt x="99024" y="406629"/>
                  </a:lnTo>
                  <a:lnTo>
                    <a:pt x="75596" y="402737"/>
                  </a:lnTo>
                  <a:lnTo>
                    <a:pt x="45795" y="387393"/>
                  </a:lnTo>
                  <a:lnTo>
                    <a:pt x="37549" y="381175"/>
                  </a:lnTo>
                  <a:lnTo>
                    <a:pt x="28386" y="361789"/>
                  </a:lnTo>
                  <a:lnTo>
                    <a:pt x="25484" y="338745"/>
                  </a:lnTo>
                  <a:lnTo>
                    <a:pt x="28094" y="316805"/>
                  </a:lnTo>
                  <a:lnTo>
                    <a:pt x="32767" y="308380"/>
                  </a:lnTo>
                  <a:lnTo>
                    <a:pt x="69652" y="276708"/>
                  </a:lnTo>
                  <a:lnTo>
                    <a:pt x="90228" y="269346"/>
                  </a:lnTo>
                  <a:lnTo>
                    <a:pt x="114970" y="267243"/>
                  </a:lnTo>
                  <a:lnTo>
                    <a:pt x="177255" y="278455"/>
                  </a:lnTo>
                  <a:lnTo>
                    <a:pt x="210057" y="293896"/>
                  </a:lnTo>
                  <a:lnTo>
                    <a:pt x="266281" y="350356"/>
                  </a:lnTo>
                  <a:lnTo>
                    <a:pt x="286478" y="369662"/>
                  </a:lnTo>
                  <a:lnTo>
                    <a:pt x="305326" y="379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190549" y="1473989"/>
              <a:ext cx="38321" cy="168457"/>
            </a:xfrm>
            <a:custGeom>
              <a:avLst/>
              <a:gdLst/>
              <a:ahLst/>
              <a:cxnLst/>
              <a:rect l="0" t="0" r="0" b="0"/>
              <a:pathLst>
                <a:path w="38321" h="168457">
                  <a:moveTo>
                    <a:pt x="0" y="0"/>
                  </a:moveTo>
                  <a:lnTo>
                    <a:pt x="33577" y="47809"/>
                  </a:lnTo>
                  <a:lnTo>
                    <a:pt x="38320" y="70772"/>
                  </a:lnTo>
                  <a:lnTo>
                    <a:pt x="35401" y="110007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5643274" y="1126549"/>
            <a:ext cx="52644" cy="421141"/>
          </a:xfrm>
          <a:custGeom>
            <a:avLst/>
            <a:gdLst/>
            <a:ahLst/>
            <a:cxnLst/>
            <a:rect l="0" t="0" r="0" b="0"/>
            <a:pathLst>
              <a:path w="52644" h="421141">
                <a:moveTo>
                  <a:pt x="0" y="0"/>
                </a:moveTo>
                <a:lnTo>
                  <a:pt x="17959" y="56214"/>
                </a:lnTo>
                <a:lnTo>
                  <a:pt x="28547" y="117905"/>
                </a:lnTo>
                <a:lnTo>
                  <a:pt x="33805" y="172195"/>
                </a:lnTo>
                <a:lnTo>
                  <a:pt x="42772" y="232735"/>
                </a:lnTo>
                <a:lnTo>
                  <a:pt x="49718" y="288887"/>
                </a:lnTo>
                <a:lnTo>
                  <a:pt x="52065" y="349782"/>
                </a:lnTo>
                <a:lnTo>
                  <a:pt x="52567" y="408508"/>
                </a:lnTo>
                <a:lnTo>
                  <a:pt x="52643" y="4211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6243399" y="189512"/>
            <a:ext cx="10529" cy="379027"/>
          </a:xfrm>
          <a:custGeom>
            <a:avLst/>
            <a:gdLst/>
            <a:ahLst/>
            <a:cxnLst/>
            <a:rect l="0" t="0" r="0" b="0"/>
            <a:pathLst>
              <a:path w="10529" h="379027">
                <a:moveTo>
                  <a:pt x="10528" y="0"/>
                </a:moveTo>
                <a:lnTo>
                  <a:pt x="10528" y="54145"/>
                </a:lnTo>
                <a:lnTo>
                  <a:pt x="10528" y="109092"/>
                </a:lnTo>
                <a:lnTo>
                  <a:pt x="9358" y="165006"/>
                </a:lnTo>
                <a:lnTo>
                  <a:pt x="2195" y="224230"/>
                </a:lnTo>
                <a:lnTo>
                  <a:pt x="650" y="274669"/>
                </a:lnTo>
                <a:lnTo>
                  <a:pt x="5717" y="332936"/>
                </a:lnTo>
                <a:lnTo>
                  <a:pt x="5270" y="353083"/>
                </a:lnTo>
                <a:lnTo>
                  <a:pt x="0" y="3790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2969036" y="2189927"/>
            <a:ext cx="621182" cy="473783"/>
            <a:chOff x="2969036" y="2189927"/>
            <a:chExt cx="621182" cy="473783"/>
          </a:xfrm>
        </p:grpSpPr>
        <p:sp>
          <p:nvSpPr>
            <p:cNvPr id="81" name="Freeform 80"/>
            <p:cNvSpPr/>
            <p:nvPr/>
          </p:nvSpPr>
          <p:spPr>
            <a:xfrm>
              <a:off x="2969036" y="2411026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4468" y="17958"/>
                  </a:lnTo>
                  <a:lnTo>
                    <a:pt x="83060" y="31666"/>
                  </a:lnTo>
                  <a:lnTo>
                    <a:pt x="24629" y="4797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59897" y="2189927"/>
              <a:ext cx="30321" cy="473783"/>
            </a:xfrm>
            <a:custGeom>
              <a:avLst/>
              <a:gdLst/>
              <a:ahLst/>
              <a:cxnLst/>
              <a:rect l="0" t="0" r="0" b="0"/>
              <a:pathLst>
                <a:path w="30321" h="473783">
                  <a:moveTo>
                    <a:pt x="19792" y="0"/>
                  </a:moveTo>
                  <a:lnTo>
                    <a:pt x="3004" y="63450"/>
                  </a:lnTo>
                  <a:lnTo>
                    <a:pt x="0" y="110957"/>
                  </a:lnTo>
                  <a:lnTo>
                    <a:pt x="2104" y="173172"/>
                  </a:lnTo>
                  <a:lnTo>
                    <a:pt x="7142" y="218207"/>
                  </a:lnTo>
                  <a:lnTo>
                    <a:pt x="11755" y="276004"/>
                  </a:lnTo>
                  <a:lnTo>
                    <a:pt x="17411" y="334463"/>
                  </a:lnTo>
                  <a:lnTo>
                    <a:pt x="19086" y="388829"/>
                  </a:lnTo>
                  <a:lnTo>
                    <a:pt x="25241" y="448423"/>
                  </a:lnTo>
                  <a:lnTo>
                    <a:pt x="3032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312050" y="2200455"/>
              <a:ext cx="267640" cy="306813"/>
            </a:xfrm>
            <a:custGeom>
              <a:avLst/>
              <a:gdLst/>
              <a:ahLst/>
              <a:cxnLst/>
              <a:rect l="0" t="0" r="0" b="0"/>
              <a:pathLst>
                <a:path w="267640" h="306813">
                  <a:moveTo>
                    <a:pt x="267639" y="210571"/>
                  </a:moveTo>
                  <a:lnTo>
                    <a:pt x="213764" y="228529"/>
                  </a:lnTo>
                  <a:lnTo>
                    <a:pt x="150547" y="257617"/>
                  </a:lnTo>
                  <a:lnTo>
                    <a:pt x="90103" y="291476"/>
                  </a:lnTo>
                  <a:lnTo>
                    <a:pt x="51909" y="306812"/>
                  </a:lnTo>
                  <a:lnTo>
                    <a:pt x="27869" y="305597"/>
                  </a:lnTo>
                  <a:lnTo>
                    <a:pt x="16546" y="301998"/>
                  </a:lnTo>
                  <a:lnTo>
                    <a:pt x="8996" y="294919"/>
                  </a:lnTo>
                  <a:lnTo>
                    <a:pt x="608" y="274575"/>
                  </a:lnTo>
                  <a:lnTo>
                    <a:pt x="0" y="253055"/>
                  </a:lnTo>
                  <a:lnTo>
                    <a:pt x="5013" y="191685"/>
                  </a:lnTo>
                  <a:lnTo>
                    <a:pt x="12644" y="136607"/>
                  </a:lnTo>
                  <a:lnTo>
                    <a:pt x="21886" y="73882"/>
                  </a:lnTo>
                  <a:lnTo>
                    <a:pt x="24773" y="26639"/>
                  </a:lnTo>
                  <a:lnTo>
                    <a:pt x="254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327005" y="3329820"/>
            <a:ext cx="2516312" cy="411137"/>
            <a:chOff x="3327005" y="3329820"/>
            <a:chExt cx="2516312" cy="411137"/>
          </a:xfrm>
        </p:grpSpPr>
        <p:sp>
          <p:nvSpPr>
            <p:cNvPr id="85" name="Freeform 84"/>
            <p:cNvSpPr/>
            <p:nvPr/>
          </p:nvSpPr>
          <p:spPr>
            <a:xfrm>
              <a:off x="3327005" y="3548103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09671" y="3329820"/>
              <a:ext cx="264817" cy="411137"/>
            </a:xfrm>
            <a:custGeom>
              <a:avLst/>
              <a:gdLst/>
              <a:ahLst/>
              <a:cxnLst/>
              <a:rect l="0" t="0" r="0" b="0"/>
              <a:pathLst>
                <a:path w="264817" h="411137">
                  <a:moveTo>
                    <a:pt x="12132" y="102470"/>
                  </a:moveTo>
                  <a:lnTo>
                    <a:pt x="953" y="91291"/>
                  </a:lnTo>
                  <a:lnTo>
                    <a:pt x="0" y="85659"/>
                  </a:lnTo>
                  <a:lnTo>
                    <a:pt x="1705" y="79564"/>
                  </a:lnTo>
                  <a:lnTo>
                    <a:pt x="28739" y="38839"/>
                  </a:lnTo>
                  <a:lnTo>
                    <a:pt x="56047" y="16806"/>
                  </a:lnTo>
                  <a:lnTo>
                    <a:pt x="76103" y="6685"/>
                  </a:lnTo>
                  <a:lnTo>
                    <a:pt x="112715" y="0"/>
                  </a:lnTo>
                  <a:lnTo>
                    <a:pt x="123641" y="2571"/>
                  </a:lnTo>
                  <a:lnTo>
                    <a:pt x="150197" y="21787"/>
                  </a:lnTo>
                  <a:lnTo>
                    <a:pt x="187302" y="62440"/>
                  </a:lnTo>
                  <a:lnTo>
                    <a:pt x="195270" y="88578"/>
                  </a:lnTo>
                  <a:lnTo>
                    <a:pt x="205975" y="141840"/>
                  </a:lnTo>
                  <a:lnTo>
                    <a:pt x="209779" y="193392"/>
                  </a:lnTo>
                  <a:lnTo>
                    <a:pt x="202947" y="254953"/>
                  </a:lnTo>
                  <a:lnTo>
                    <a:pt x="196441" y="290369"/>
                  </a:lnTo>
                  <a:lnTo>
                    <a:pt x="175357" y="332608"/>
                  </a:lnTo>
                  <a:lnTo>
                    <a:pt x="120859" y="393563"/>
                  </a:lnTo>
                  <a:lnTo>
                    <a:pt x="94260" y="409168"/>
                  </a:lnTo>
                  <a:lnTo>
                    <a:pt x="74370" y="411136"/>
                  </a:lnTo>
                  <a:lnTo>
                    <a:pt x="52661" y="406941"/>
                  </a:lnTo>
                  <a:lnTo>
                    <a:pt x="27415" y="397278"/>
                  </a:lnTo>
                  <a:lnTo>
                    <a:pt x="18811" y="389085"/>
                  </a:lnTo>
                  <a:lnTo>
                    <a:pt x="9251" y="367505"/>
                  </a:lnTo>
                  <a:lnTo>
                    <a:pt x="11242" y="345435"/>
                  </a:lnTo>
                  <a:lnTo>
                    <a:pt x="19925" y="325098"/>
                  </a:lnTo>
                  <a:lnTo>
                    <a:pt x="31583" y="308261"/>
                  </a:lnTo>
                  <a:lnTo>
                    <a:pt x="40307" y="302835"/>
                  </a:lnTo>
                  <a:lnTo>
                    <a:pt x="74942" y="295198"/>
                  </a:lnTo>
                  <a:lnTo>
                    <a:pt x="128567" y="295737"/>
                  </a:lnTo>
                  <a:lnTo>
                    <a:pt x="184220" y="306762"/>
                  </a:lnTo>
                  <a:lnTo>
                    <a:pt x="239731" y="331999"/>
                  </a:lnTo>
                  <a:lnTo>
                    <a:pt x="264816" y="344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958715" y="3499960"/>
              <a:ext cx="189514" cy="185015"/>
            </a:xfrm>
            <a:custGeom>
              <a:avLst/>
              <a:gdLst/>
              <a:ahLst/>
              <a:cxnLst/>
              <a:rect l="0" t="0" r="0" b="0"/>
              <a:pathLst>
                <a:path w="189514" h="185015">
                  <a:moveTo>
                    <a:pt x="0" y="79729"/>
                  </a:moveTo>
                  <a:lnTo>
                    <a:pt x="16788" y="134773"/>
                  </a:lnTo>
                  <a:lnTo>
                    <a:pt x="19160" y="159565"/>
                  </a:lnTo>
                  <a:lnTo>
                    <a:pt x="18622" y="164539"/>
                  </a:lnTo>
                  <a:lnTo>
                    <a:pt x="17094" y="164345"/>
                  </a:lnTo>
                  <a:lnTo>
                    <a:pt x="6236" y="138817"/>
                  </a:lnTo>
                  <a:lnTo>
                    <a:pt x="821" y="78267"/>
                  </a:lnTo>
                  <a:lnTo>
                    <a:pt x="2705" y="53343"/>
                  </a:lnTo>
                  <a:lnTo>
                    <a:pt x="11340" y="34466"/>
                  </a:lnTo>
                  <a:lnTo>
                    <a:pt x="29356" y="10686"/>
                  </a:lnTo>
                  <a:lnTo>
                    <a:pt x="48922" y="2250"/>
                  </a:lnTo>
                  <a:lnTo>
                    <a:pt x="60690" y="0"/>
                  </a:lnTo>
                  <a:lnTo>
                    <a:pt x="70876" y="840"/>
                  </a:lnTo>
                  <a:lnTo>
                    <a:pt x="97559" y="13200"/>
                  </a:lnTo>
                  <a:lnTo>
                    <a:pt x="126002" y="32851"/>
                  </a:lnTo>
                  <a:lnTo>
                    <a:pt x="148598" y="60380"/>
                  </a:lnTo>
                  <a:lnTo>
                    <a:pt x="174964" y="123163"/>
                  </a:lnTo>
                  <a:lnTo>
                    <a:pt x="189513" y="1850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51093" y="3510283"/>
              <a:ext cx="218317" cy="168751"/>
            </a:xfrm>
            <a:custGeom>
              <a:avLst/>
              <a:gdLst/>
              <a:ahLst/>
              <a:cxnLst/>
              <a:rect l="0" t="0" r="0" b="0"/>
              <a:pathLst>
                <a:path w="218317" h="168751">
                  <a:moveTo>
                    <a:pt x="165674" y="100991"/>
                  </a:moveTo>
                  <a:lnTo>
                    <a:pt x="146545" y="48286"/>
                  </a:lnTo>
                  <a:lnTo>
                    <a:pt x="127900" y="24803"/>
                  </a:lnTo>
                  <a:lnTo>
                    <a:pt x="110281" y="10199"/>
                  </a:lnTo>
                  <a:lnTo>
                    <a:pt x="87632" y="2147"/>
                  </a:lnTo>
                  <a:lnTo>
                    <a:pt x="75042" y="0"/>
                  </a:lnTo>
                  <a:lnTo>
                    <a:pt x="54813" y="3854"/>
                  </a:lnTo>
                  <a:lnTo>
                    <a:pt x="30271" y="19177"/>
                  </a:lnTo>
                  <a:lnTo>
                    <a:pt x="16587" y="33044"/>
                  </a:lnTo>
                  <a:lnTo>
                    <a:pt x="6606" y="50905"/>
                  </a:lnTo>
                  <a:lnTo>
                    <a:pt x="0" y="86281"/>
                  </a:lnTo>
                  <a:lnTo>
                    <a:pt x="6173" y="131751"/>
                  </a:lnTo>
                  <a:lnTo>
                    <a:pt x="12116" y="153267"/>
                  </a:lnTo>
                  <a:lnTo>
                    <a:pt x="18848" y="160408"/>
                  </a:lnTo>
                  <a:lnTo>
                    <a:pt x="38807" y="168343"/>
                  </a:lnTo>
                  <a:lnTo>
                    <a:pt x="60155" y="168750"/>
                  </a:lnTo>
                  <a:lnTo>
                    <a:pt x="80172" y="163862"/>
                  </a:lnTo>
                  <a:lnTo>
                    <a:pt x="96867" y="153890"/>
                  </a:lnTo>
                  <a:lnTo>
                    <a:pt x="119420" y="129533"/>
                  </a:lnTo>
                  <a:lnTo>
                    <a:pt x="138426" y="90815"/>
                  </a:lnTo>
                  <a:lnTo>
                    <a:pt x="140490" y="93037"/>
                  </a:lnTo>
                  <a:lnTo>
                    <a:pt x="141865" y="99198"/>
                  </a:lnTo>
                  <a:lnTo>
                    <a:pt x="154980" y="119047"/>
                  </a:lnTo>
                  <a:lnTo>
                    <a:pt x="181542" y="145545"/>
                  </a:lnTo>
                  <a:lnTo>
                    <a:pt x="218316" y="164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811523" y="3502245"/>
              <a:ext cx="168457" cy="164378"/>
            </a:xfrm>
            <a:custGeom>
              <a:avLst/>
              <a:gdLst/>
              <a:ahLst/>
              <a:cxnLst/>
              <a:rect l="0" t="0" r="0" b="0"/>
              <a:pathLst>
                <a:path w="168457" h="164378">
                  <a:moveTo>
                    <a:pt x="0" y="87972"/>
                  </a:moveTo>
                  <a:lnTo>
                    <a:pt x="17958" y="141847"/>
                  </a:lnTo>
                  <a:lnTo>
                    <a:pt x="24749" y="162220"/>
                  </a:lnTo>
                  <a:lnTo>
                    <a:pt x="27028" y="164377"/>
                  </a:lnTo>
                  <a:lnTo>
                    <a:pt x="28547" y="161136"/>
                  </a:lnTo>
                  <a:lnTo>
                    <a:pt x="29065" y="146226"/>
                  </a:lnTo>
                  <a:lnTo>
                    <a:pt x="22343" y="92264"/>
                  </a:lnTo>
                  <a:lnTo>
                    <a:pt x="27027" y="52069"/>
                  </a:lnTo>
                  <a:lnTo>
                    <a:pt x="41413" y="16113"/>
                  </a:lnTo>
                  <a:lnTo>
                    <a:pt x="49836" y="8481"/>
                  </a:lnTo>
                  <a:lnTo>
                    <a:pt x="71672" y="0"/>
                  </a:lnTo>
                  <a:lnTo>
                    <a:pt x="81707" y="78"/>
                  </a:lnTo>
                  <a:lnTo>
                    <a:pt x="99095" y="6404"/>
                  </a:lnTo>
                  <a:lnTo>
                    <a:pt x="122038" y="28709"/>
                  </a:lnTo>
                  <a:lnTo>
                    <a:pt x="155812" y="88315"/>
                  </a:lnTo>
                  <a:lnTo>
                    <a:pt x="168456" y="140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979979" y="3642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169492" y="35796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65466" y="3356442"/>
              <a:ext cx="188255" cy="346120"/>
            </a:xfrm>
            <a:custGeom>
              <a:avLst/>
              <a:gdLst/>
              <a:ahLst/>
              <a:cxnLst/>
              <a:rect l="0" t="0" r="0" b="0"/>
              <a:pathLst>
                <a:path w="188255" h="346120">
                  <a:moveTo>
                    <a:pt x="93497" y="191661"/>
                  </a:moveTo>
                  <a:lnTo>
                    <a:pt x="49535" y="177007"/>
                  </a:lnTo>
                  <a:lnTo>
                    <a:pt x="40792" y="177212"/>
                  </a:lnTo>
                  <a:lnTo>
                    <a:pt x="24839" y="183680"/>
                  </a:lnTo>
                  <a:lnTo>
                    <a:pt x="13070" y="197472"/>
                  </a:lnTo>
                  <a:lnTo>
                    <a:pt x="5110" y="216471"/>
                  </a:lnTo>
                  <a:lnTo>
                    <a:pt x="0" y="266795"/>
                  </a:lnTo>
                  <a:lnTo>
                    <a:pt x="2233" y="304780"/>
                  </a:lnTo>
                  <a:lnTo>
                    <a:pt x="4579" y="316207"/>
                  </a:lnTo>
                  <a:lnTo>
                    <a:pt x="9652" y="324994"/>
                  </a:lnTo>
                  <a:lnTo>
                    <a:pt x="24647" y="337878"/>
                  </a:lnTo>
                  <a:lnTo>
                    <a:pt x="46130" y="344384"/>
                  </a:lnTo>
                  <a:lnTo>
                    <a:pt x="58410" y="346119"/>
                  </a:lnTo>
                  <a:lnTo>
                    <a:pt x="78292" y="341808"/>
                  </a:lnTo>
                  <a:lnTo>
                    <a:pt x="110121" y="319975"/>
                  </a:lnTo>
                  <a:lnTo>
                    <a:pt x="131828" y="300000"/>
                  </a:lnTo>
                  <a:lnTo>
                    <a:pt x="158827" y="242395"/>
                  </a:lnTo>
                  <a:lnTo>
                    <a:pt x="169326" y="215379"/>
                  </a:lnTo>
                  <a:lnTo>
                    <a:pt x="179186" y="159908"/>
                  </a:lnTo>
                  <a:lnTo>
                    <a:pt x="183054" y="130755"/>
                  </a:lnTo>
                  <a:lnTo>
                    <a:pt x="176005" y="67500"/>
                  </a:lnTo>
                  <a:lnTo>
                    <a:pt x="163348" y="9598"/>
                  </a:lnTo>
                  <a:lnTo>
                    <a:pt x="158781" y="2435"/>
                  </a:lnTo>
                  <a:lnTo>
                    <a:pt x="153398" y="0"/>
                  </a:lnTo>
                  <a:lnTo>
                    <a:pt x="147469" y="716"/>
                  </a:lnTo>
                  <a:lnTo>
                    <a:pt x="143516" y="5873"/>
                  </a:lnTo>
                  <a:lnTo>
                    <a:pt x="137953" y="36657"/>
                  </a:lnTo>
                  <a:lnTo>
                    <a:pt x="136074" y="95749"/>
                  </a:lnTo>
                  <a:lnTo>
                    <a:pt x="135703" y="152829"/>
                  </a:lnTo>
                  <a:lnTo>
                    <a:pt x="144035" y="207994"/>
                  </a:lnTo>
                  <a:lnTo>
                    <a:pt x="160363" y="270328"/>
                  </a:lnTo>
                  <a:lnTo>
                    <a:pt x="170398" y="288235"/>
                  </a:lnTo>
                  <a:lnTo>
                    <a:pt x="188254" y="3074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611689" y="3471212"/>
              <a:ext cx="231628" cy="192945"/>
            </a:xfrm>
            <a:custGeom>
              <a:avLst/>
              <a:gdLst/>
              <a:ahLst/>
              <a:cxnLst/>
              <a:rect l="0" t="0" r="0" b="0"/>
              <a:pathLst>
                <a:path w="231628" h="192945">
                  <a:moveTo>
                    <a:pt x="0" y="66363"/>
                  </a:moveTo>
                  <a:lnTo>
                    <a:pt x="3119" y="109054"/>
                  </a:lnTo>
                  <a:lnTo>
                    <a:pt x="17958" y="162365"/>
                  </a:lnTo>
                  <a:lnTo>
                    <a:pt x="25858" y="192944"/>
                  </a:lnTo>
                  <a:lnTo>
                    <a:pt x="25428" y="192864"/>
                  </a:lnTo>
                  <a:lnTo>
                    <a:pt x="23971" y="189302"/>
                  </a:lnTo>
                  <a:lnTo>
                    <a:pt x="21441" y="134184"/>
                  </a:lnTo>
                  <a:lnTo>
                    <a:pt x="21133" y="74300"/>
                  </a:lnTo>
                  <a:lnTo>
                    <a:pt x="27330" y="51953"/>
                  </a:lnTo>
                  <a:lnTo>
                    <a:pt x="50372" y="18543"/>
                  </a:lnTo>
                  <a:lnTo>
                    <a:pt x="76146" y="2151"/>
                  </a:lnTo>
                  <a:lnTo>
                    <a:pt x="95844" y="0"/>
                  </a:lnTo>
                  <a:lnTo>
                    <a:pt x="137085" y="8150"/>
                  </a:lnTo>
                  <a:lnTo>
                    <a:pt x="162930" y="23248"/>
                  </a:lnTo>
                  <a:lnTo>
                    <a:pt x="185406" y="48129"/>
                  </a:lnTo>
                  <a:lnTo>
                    <a:pt x="213411" y="108725"/>
                  </a:lnTo>
                  <a:lnTo>
                    <a:pt x="231627" y="171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182948" y="4474611"/>
            <a:ext cx="1941185" cy="579069"/>
            <a:chOff x="2182948" y="4474611"/>
            <a:chExt cx="1941185" cy="579069"/>
          </a:xfrm>
        </p:grpSpPr>
        <p:sp>
          <p:nvSpPr>
            <p:cNvPr id="95" name="Freeform 94"/>
            <p:cNvSpPr/>
            <p:nvPr/>
          </p:nvSpPr>
          <p:spPr>
            <a:xfrm>
              <a:off x="2182948" y="4474611"/>
              <a:ext cx="351150" cy="482360"/>
            </a:xfrm>
            <a:custGeom>
              <a:avLst/>
              <a:gdLst/>
              <a:ahLst/>
              <a:cxnLst/>
              <a:rect l="0" t="0" r="0" b="0"/>
              <a:pathLst>
                <a:path w="351150" h="482360">
                  <a:moveTo>
                    <a:pt x="70150" y="0"/>
                  </a:moveTo>
                  <a:lnTo>
                    <a:pt x="54509" y="26386"/>
                  </a:lnTo>
                  <a:lnTo>
                    <a:pt x="35306" y="83312"/>
                  </a:lnTo>
                  <a:lnTo>
                    <a:pt x="19897" y="124991"/>
                  </a:lnTo>
                  <a:lnTo>
                    <a:pt x="8431" y="141730"/>
                  </a:lnTo>
                  <a:lnTo>
                    <a:pt x="4438" y="142449"/>
                  </a:lnTo>
                  <a:lnTo>
                    <a:pt x="1775" y="138250"/>
                  </a:lnTo>
                  <a:lnTo>
                    <a:pt x="0" y="130771"/>
                  </a:lnTo>
                  <a:lnTo>
                    <a:pt x="4267" y="113103"/>
                  </a:lnTo>
                  <a:lnTo>
                    <a:pt x="26071" y="73164"/>
                  </a:lnTo>
                  <a:lnTo>
                    <a:pt x="61313" y="39885"/>
                  </a:lnTo>
                  <a:lnTo>
                    <a:pt x="112487" y="9268"/>
                  </a:lnTo>
                  <a:lnTo>
                    <a:pt x="133420" y="7239"/>
                  </a:lnTo>
                  <a:lnTo>
                    <a:pt x="153252" y="11406"/>
                  </a:lnTo>
                  <a:lnTo>
                    <a:pt x="185048" y="33145"/>
                  </a:lnTo>
                  <a:lnTo>
                    <a:pt x="192372" y="39644"/>
                  </a:lnTo>
                  <a:lnTo>
                    <a:pt x="200510" y="62463"/>
                  </a:lnTo>
                  <a:lnTo>
                    <a:pt x="205734" y="119183"/>
                  </a:lnTo>
                  <a:lnTo>
                    <a:pt x="200210" y="144217"/>
                  </a:lnTo>
                  <a:lnTo>
                    <a:pt x="183946" y="174923"/>
                  </a:lnTo>
                  <a:lnTo>
                    <a:pt x="177599" y="183296"/>
                  </a:lnTo>
                  <a:lnTo>
                    <a:pt x="158069" y="192599"/>
                  </a:lnTo>
                  <a:lnTo>
                    <a:pt x="141981" y="195564"/>
                  </a:lnTo>
                  <a:lnTo>
                    <a:pt x="142604" y="194717"/>
                  </a:lnTo>
                  <a:lnTo>
                    <a:pt x="174409" y="184952"/>
                  </a:lnTo>
                  <a:lnTo>
                    <a:pt x="206716" y="186342"/>
                  </a:lnTo>
                  <a:lnTo>
                    <a:pt x="255140" y="198462"/>
                  </a:lnTo>
                  <a:lnTo>
                    <a:pt x="302799" y="228834"/>
                  </a:lnTo>
                  <a:lnTo>
                    <a:pt x="317049" y="245593"/>
                  </a:lnTo>
                  <a:lnTo>
                    <a:pt x="343383" y="305629"/>
                  </a:lnTo>
                  <a:lnTo>
                    <a:pt x="351149" y="340121"/>
                  </a:lnTo>
                  <a:lnTo>
                    <a:pt x="350627" y="366414"/>
                  </a:lnTo>
                  <a:lnTo>
                    <a:pt x="331227" y="418302"/>
                  </a:lnTo>
                  <a:lnTo>
                    <a:pt x="317205" y="439766"/>
                  </a:lnTo>
                  <a:lnTo>
                    <a:pt x="289581" y="463834"/>
                  </a:lnTo>
                  <a:lnTo>
                    <a:pt x="269450" y="474430"/>
                  </a:lnTo>
                  <a:lnTo>
                    <a:pt x="219526" y="482359"/>
                  </a:lnTo>
                  <a:lnTo>
                    <a:pt x="167723" y="480806"/>
                  </a:lnTo>
                  <a:lnTo>
                    <a:pt x="134156" y="469624"/>
                  </a:lnTo>
                  <a:lnTo>
                    <a:pt x="91207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623096" y="4683356"/>
              <a:ext cx="240656" cy="231632"/>
            </a:xfrm>
            <a:custGeom>
              <a:avLst/>
              <a:gdLst/>
              <a:ahLst/>
              <a:cxnLst/>
              <a:rect l="0" t="0" r="0" b="0"/>
              <a:pathLst>
                <a:path w="240656" h="231632">
                  <a:moveTo>
                    <a:pt x="9028" y="107110"/>
                  </a:moveTo>
                  <a:lnTo>
                    <a:pt x="3439" y="123878"/>
                  </a:lnTo>
                  <a:lnTo>
                    <a:pt x="3814" y="141469"/>
                  </a:lnTo>
                  <a:lnTo>
                    <a:pt x="15577" y="200109"/>
                  </a:lnTo>
                  <a:lnTo>
                    <a:pt x="18377" y="231631"/>
                  </a:lnTo>
                  <a:lnTo>
                    <a:pt x="19033" y="224064"/>
                  </a:lnTo>
                  <a:lnTo>
                    <a:pt x="10445" y="163868"/>
                  </a:lnTo>
                  <a:lnTo>
                    <a:pt x="8138" y="111216"/>
                  </a:lnTo>
                  <a:lnTo>
                    <a:pt x="0" y="49419"/>
                  </a:lnTo>
                  <a:lnTo>
                    <a:pt x="4533" y="13977"/>
                  </a:lnTo>
                  <a:lnTo>
                    <a:pt x="9541" y="7587"/>
                  </a:lnTo>
                  <a:lnTo>
                    <a:pt x="16389" y="4497"/>
                  </a:lnTo>
                  <a:lnTo>
                    <a:pt x="24464" y="3606"/>
                  </a:lnTo>
                  <a:lnTo>
                    <a:pt x="39675" y="8856"/>
                  </a:lnTo>
                  <a:lnTo>
                    <a:pt x="47007" y="13531"/>
                  </a:lnTo>
                  <a:lnTo>
                    <a:pt x="58273" y="28085"/>
                  </a:lnTo>
                  <a:lnTo>
                    <a:pt x="96827" y="90741"/>
                  </a:lnTo>
                  <a:lnTo>
                    <a:pt x="96806" y="89179"/>
                  </a:lnTo>
                  <a:lnTo>
                    <a:pt x="93957" y="55865"/>
                  </a:lnTo>
                  <a:lnTo>
                    <a:pt x="99053" y="23296"/>
                  </a:lnTo>
                  <a:lnTo>
                    <a:pt x="104140" y="14969"/>
                  </a:lnTo>
                  <a:lnTo>
                    <a:pt x="119150" y="2597"/>
                  </a:lnTo>
                  <a:lnTo>
                    <a:pt x="128066" y="0"/>
                  </a:lnTo>
                  <a:lnTo>
                    <a:pt x="147332" y="234"/>
                  </a:lnTo>
                  <a:lnTo>
                    <a:pt x="177908" y="12532"/>
                  </a:lnTo>
                  <a:lnTo>
                    <a:pt x="192491" y="27641"/>
                  </a:lnTo>
                  <a:lnTo>
                    <a:pt x="215292" y="77321"/>
                  </a:lnTo>
                  <a:lnTo>
                    <a:pt x="233531" y="137315"/>
                  </a:lnTo>
                  <a:lnTo>
                    <a:pt x="240655" y="170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90093" y="4874694"/>
              <a:ext cx="34845" cy="136872"/>
            </a:xfrm>
            <a:custGeom>
              <a:avLst/>
              <a:gdLst/>
              <a:ahLst/>
              <a:cxnLst/>
              <a:rect l="0" t="0" r="0" b="0"/>
              <a:pathLst>
                <a:path w="34845" h="136872">
                  <a:moveTo>
                    <a:pt x="0" y="0"/>
                  </a:moveTo>
                  <a:lnTo>
                    <a:pt x="15641" y="17981"/>
                  </a:lnTo>
                  <a:lnTo>
                    <a:pt x="34844" y="64152"/>
                  </a:lnTo>
                  <a:lnTo>
                    <a:pt x="34371" y="10063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316476" y="4695709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27046" y="4513390"/>
              <a:ext cx="210571" cy="389700"/>
            </a:xfrm>
            <a:custGeom>
              <a:avLst/>
              <a:gdLst/>
              <a:ahLst/>
              <a:cxnLst/>
              <a:rect l="0" t="0" r="0" b="0"/>
              <a:pathLst>
                <a:path w="210571" h="389700">
                  <a:moveTo>
                    <a:pt x="0" y="55977"/>
                  </a:moveTo>
                  <a:lnTo>
                    <a:pt x="9576" y="31931"/>
                  </a:lnTo>
                  <a:lnTo>
                    <a:pt x="20244" y="17604"/>
                  </a:lnTo>
                  <a:lnTo>
                    <a:pt x="44993" y="1974"/>
                  </a:lnTo>
                  <a:lnTo>
                    <a:pt x="67570" y="0"/>
                  </a:lnTo>
                  <a:lnTo>
                    <a:pt x="92033" y="4193"/>
                  </a:lnTo>
                  <a:lnTo>
                    <a:pt x="147040" y="32448"/>
                  </a:lnTo>
                  <a:lnTo>
                    <a:pt x="173289" y="63954"/>
                  </a:lnTo>
                  <a:lnTo>
                    <a:pt x="194714" y="123757"/>
                  </a:lnTo>
                  <a:lnTo>
                    <a:pt x="204182" y="166397"/>
                  </a:lnTo>
                  <a:lnTo>
                    <a:pt x="201206" y="219079"/>
                  </a:lnTo>
                  <a:lnTo>
                    <a:pt x="194683" y="273939"/>
                  </a:lnTo>
                  <a:lnTo>
                    <a:pt x="180959" y="317400"/>
                  </a:lnTo>
                  <a:lnTo>
                    <a:pt x="144655" y="362686"/>
                  </a:lnTo>
                  <a:lnTo>
                    <a:pt x="115001" y="382121"/>
                  </a:lnTo>
                  <a:lnTo>
                    <a:pt x="78398" y="389699"/>
                  </a:lnTo>
                  <a:lnTo>
                    <a:pt x="54731" y="385233"/>
                  </a:lnTo>
                  <a:lnTo>
                    <a:pt x="33683" y="374279"/>
                  </a:lnTo>
                  <a:lnTo>
                    <a:pt x="16530" y="357712"/>
                  </a:lnTo>
                  <a:lnTo>
                    <a:pt x="7347" y="332411"/>
                  </a:lnTo>
                  <a:lnTo>
                    <a:pt x="1452" y="274098"/>
                  </a:lnTo>
                  <a:lnTo>
                    <a:pt x="4477" y="263392"/>
                  </a:lnTo>
                  <a:lnTo>
                    <a:pt x="10004" y="255085"/>
                  </a:lnTo>
                  <a:lnTo>
                    <a:pt x="17198" y="248377"/>
                  </a:lnTo>
                  <a:lnTo>
                    <a:pt x="25503" y="245076"/>
                  </a:lnTo>
                  <a:lnTo>
                    <a:pt x="44091" y="244526"/>
                  </a:lnTo>
                  <a:lnTo>
                    <a:pt x="60930" y="251301"/>
                  </a:lnTo>
                  <a:lnTo>
                    <a:pt x="112173" y="294964"/>
                  </a:lnTo>
                  <a:lnTo>
                    <a:pt x="168665" y="353329"/>
                  </a:lnTo>
                  <a:lnTo>
                    <a:pt x="196270" y="375933"/>
                  </a:lnTo>
                  <a:lnTo>
                    <a:pt x="210570" y="3823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833335" y="4697213"/>
              <a:ext cx="156966" cy="193520"/>
            </a:xfrm>
            <a:custGeom>
              <a:avLst/>
              <a:gdLst/>
              <a:ahLst/>
              <a:cxnLst/>
              <a:rect l="0" t="0" r="0" b="0"/>
              <a:pathLst>
                <a:path w="156966" h="193520">
                  <a:moveTo>
                    <a:pt x="9566" y="103781"/>
                  </a:moveTo>
                  <a:lnTo>
                    <a:pt x="12686" y="146473"/>
                  </a:lnTo>
                  <a:lnTo>
                    <a:pt x="24221" y="188124"/>
                  </a:lnTo>
                  <a:lnTo>
                    <a:pt x="24015" y="192765"/>
                  </a:lnTo>
                  <a:lnTo>
                    <a:pt x="21539" y="193519"/>
                  </a:lnTo>
                  <a:lnTo>
                    <a:pt x="17548" y="191683"/>
                  </a:lnTo>
                  <a:lnTo>
                    <a:pt x="9994" y="177164"/>
                  </a:lnTo>
                  <a:lnTo>
                    <a:pt x="3907" y="153943"/>
                  </a:lnTo>
                  <a:lnTo>
                    <a:pt x="0" y="94496"/>
                  </a:lnTo>
                  <a:lnTo>
                    <a:pt x="4817" y="42936"/>
                  </a:lnTo>
                  <a:lnTo>
                    <a:pt x="19337" y="9714"/>
                  </a:lnTo>
                  <a:lnTo>
                    <a:pt x="27779" y="3635"/>
                  </a:lnTo>
                  <a:lnTo>
                    <a:pt x="49636" y="0"/>
                  </a:lnTo>
                  <a:lnTo>
                    <a:pt x="68709" y="5404"/>
                  </a:lnTo>
                  <a:lnTo>
                    <a:pt x="100017" y="27937"/>
                  </a:lnTo>
                  <a:lnTo>
                    <a:pt x="116046" y="59212"/>
                  </a:lnTo>
                  <a:lnTo>
                    <a:pt x="135603" y="117106"/>
                  </a:lnTo>
                  <a:lnTo>
                    <a:pt x="156965" y="177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095585" y="4864165"/>
              <a:ext cx="28548" cy="189515"/>
            </a:xfrm>
            <a:custGeom>
              <a:avLst/>
              <a:gdLst/>
              <a:ahLst/>
              <a:cxnLst/>
              <a:rect l="0" t="0" r="0" b="0"/>
              <a:pathLst>
                <a:path w="28548" h="189515">
                  <a:moveTo>
                    <a:pt x="0" y="0"/>
                  </a:moveTo>
                  <a:lnTo>
                    <a:pt x="17958" y="53875"/>
                  </a:lnTo>
                  <a:lnTo>
                    <a:pt x="28547" y="98120"/>
                  </a:lnTo>
                  <a:lnTo>
                    <a:pt x="27566" y="134748"/>
                  </a:lnTo>
                  <a:lnTo>
                    <a:pt x="10529" y="189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432497" y="4443026"/>
            <a:ext cx="1137079" cy="536954"/>
            <a:chOff x="4432497" y="4443026"/>
            <a:chExt cx="1137079" cy="536954"/>
          </a:xfrm>
        </p:grpSpPr>
        <p:sp>
          <p:nvSpPr>
            <p:cNvPr id="103" name="Freeform 102"/>
            <p:cNvSpPr/>
            <p:nvPr/>
          </p:nvSpPr>
          <p:spPr>
            <a:xfrm>
              <a:off x="4432497" y="4559469"/>
              <a:ext cx="189514" cy="283641"/>
            </a:xfrm>
            <a:custGeom>
              <a:avLst/>
              <a:gdLst/>
              <a:ahLst/>
              <a:cxnLst/>
              <a:rect l="0" t="0" r="0" b="0"/>
              <a:pathLst>
                <a:path w="189514" h="283641">
                  <a:moveTo>
                    <a:pt x="0" y="62541"/>
                  </a:moveTo>
                  <a:lnTo>
                    <a:pt x="3120" y="105233"/>
                  </a:lnTo>
                  <a:lnTo>
                    <a:pt x="16788" y="158543"/>
                  </a:lnTo>
                  <a:lnTo>
                    <a:pt x="23334" y="213999"/>
                  </a:lnTo>
                  <a:lnTo>
                    <a:pt x="36565" y="274382"/>
                  </a:lnTo>
                  <a:lnTo>
                    <a:pt x="36075" y="273958"/>
                  </a:lnTo>
                  <a:lnTo>
                    <a:pt x="26883" y="236883"/>
                  </a:lnTo>
                  <a:lnTo>
                    <a:pt x="22783" y="189977"/>
                  </a:lnTo>
                  <a:lnTo>
                    <a:pt x="15979" y="139034"/>
                  </a:lnTo>
                  <a:lnTo>
                    <a:pt x="12144" y="86896"/>
                  </a:lnTo>
                  <a:lnTo>
                    <a:pt x="13187" y="27621"/>
                  </a:lnTo>
                  <a:lnTo>
                    <a:pt x="21849" y="7637"/>
                  </a:lnTo>
                  <a:lnTo>
                    <a:pt x="28604" y="2542"/>
                  </a:lnTo>
                  <a:lnTo>
                    <a:pt x="36617" y="315"/>
                  </a:lnTo>
                  <a:lnTo>
                    <a:pt x="45468" y="0"/>
                  </a:lnTo>
                  <a:lnTo>
                    <a:pt x="64662" y="5889"/>
                  </a:lnTo>
                  <a:lnTo>
                    <a:pt x="92079" y="22359"/>
                  </a:lnTo>
                  <a:lnTo>
                    <a:pt x="106435" y="36493"/>
                  </a:lnTo>
                  <a:lnTo>
                    <a:pt x="144860" y="96646"/>
                  </a:lnTo>
                  <a:lnTo>
                    <a:pt x="168233" y="157519"/>
                  </a:lnTo>
                  <a:lnTo>
                    <a:pt x="184804" y="218375"/>
                  </a:lnTo>
                  <a:lnTo>
                    <a:pt x="188583" y="264032"/>
                  </a:lnTo>
                  <a:lnTo>
                    <a:pt x="189513" y="2836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58880" y="4800994"/>
              <a:ext cx="50147" cy="178986"/>
            </a:xfrm>
            <a:custGeom>
              <a:avLst/>
              <a:gdLst/>
              <a:ahLst/>
              <a:cxnLst/>
              <a:rect l="0" t="0" r="0" b="0"/>
              <a:pathLst>
                <a:path w="50147" h="178986">
                  <a:moveTo>
                    <a:pt x="0" y="0"/>
                  </a:moveTo>
                  <a:lnTo>
                    <a:pt x="19129" y="55045"/>
                  </a:lnTo>
                  <a:lnTo>
                    <a:pt x="44215" y="114513"/>
                  </a:lnTo>
                  <a:lnTo>
                    <a:pt x="50146" y="152603"/>
                  </a:lnTo>
                  <a:lnTo>
                    <a:pt x="47468" y="161397"/>
                  </a:lnTo>
                  <a:lnTo>
                    <a:pt x="42174" y="167260"/>
                  </a:lnTo>
                  <a:lnTo>
                    <a:pt x="21058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064207" y="4685181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3122" y="3120"/>
                  </a:lnTo>
                  <a:lnTo>
                    <a:pt x="1150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517061" y="4443026"/>
              <a:ext cx="52515" cy="452726"/>
            </a:xfrm>
            <a:custGeom>
              <a:avLst/>
              <a:gdLst/>
              <a:ahLst/>
              <a:cxnLst/>
              <a:rect l="0" t="0" r="0" b="0"/>
              <a:pathLst>
                <a:path w="52515" h="452726">
                  <a:moveTo>
                    <a:pt x="10400" y="0"/>
                  </a:moveTo>
                  <a:lnTo>
                    <a:pt x="3164" y="27556"/>
                  </a:lnTo>
                  <a:lnTo>
                    <a:pt x="522" y="83778"/>
                  </a:lnTo>
                  <a:lnTo>
                    <a:pt x="0" y="140291"/>
                  </a:lnTo>
                  <a:lnTo>
                    <a:pt x="5499" y="188056"/>
                  </a:lnTo>
                  <a:lnTo>
                    <a:pt x="8948" y="239254"/>
                  </a:lnTo>
                  <a:lnTo>
                    <a:pt x="17349" y="301720"/>
                  </a:lnTo>
                  <a:lnTo>
                    <a:pt x="23341" y="362932"/>
                  </a:lnTo>
                  <a:lnTo>
                    <a:pt x="38794" y="425303"/>
                  </a:lnTo>
                  <a:lnTo>
                    <a:pt x="52514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348477" y="4485140"/>
              <a:ext cx="221099" cy="197896"/>
            </a:xfrm>
            <a:custGeom>
              <a:avLst/>
              <a:gdLst/>
              <a:ahLst/>
              <a:cxnLst/>
              <a:rect l="0" t="0" r="0" b="0"/>
              <a:pathLst>
                <a:path w="221099" h="197896">
                  <a:moveTo>
                    <a:pt x="221098" y="189513"/>
                  </a:moveTo>
                  <a:lnTo>
                    <a:pt x="162481" y="195102"/>
                  </a:lnTo>
                  <a:lnTo>
                    <a:pt x="109477" y="197895"/>
                  </a:lnTo>
                  <a:lnTo>
                    <a:pt x="74941" y="190177"/>
                  </a:lnTo>
                  <a:lnTo>
                    <a:pt x="34950" y="167200"/>
                  </a:lnTo>
                  <a:lnTo>
                    <a:pt x="20212" y="152690"/>
                  </a:lnTo>
                  <a:lnTo>
                    <a:pt x="9763" y="134542"/>
                  </a:lnTo>
                  <a:lnTo>
                    <a:pt x="1928" y="76316"/>
                  </a:lnTo>
                  <a:lnTo>
                    <a:pt x="381" y="171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210777" y="294797"/>
            <a:ext cx="3232250" cy="842281"/>
            <a:chOff x="1210777" y="294797"/>
            <a:chExt cx="3232250" cy="842281"/>
          </a:xfrm>
        </p:grpSpPr>
        <p:sp>
          <p:nvSpPr>
            <p:cNvPr id="2" name="Freeform 1"/>
            <p:cNvSpPr/>
            <p:nvPr/>
          </p:nvSpPr>
          <p:spPr>
            <a:xfrm>
              <a:off x="1495046" y="368497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42114" y="0"/>
                  </a:moveTo>
                  <a:lnTo>
                    <a:pt x="33781" y="37478"/>
                  </a:lnTo>
                  <a:lnTo>
                    <a:pt x="32236" y="84804"/>
                  </a:lnTo>
                  <a:lnTo>
                    <a:pt x="28659" y="138211"/>
                  </a:lnTo>
                  <a:lnTo>
                    <a:pt x="16970" y="193287"/>
                  </a:lnTo>
                  <a:lnTo>
                    <a:pt x="11801" y="249227"/>
                  </a:lnTo>
                  <a:lnTo>
                    <a:pt x="10906" y="294813"/>
                  </a:lnTo>
                  <a:lnTo>
                    <a:pt x="9470" y="357454"/>
                  </a:lnTo>
                  <a:lnTo>
                    <a:pt x="3326" y="418647"/>
                  </a:lnTo>
                  <a:lnTo>
                    <a:pt x="657" y="47619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10777" y="294797"/>
              <a:ext cx="600125" cy="94758"/>
            </a:xfrm>
            <a:custGeom>
              <a:avLst/>
              <a:gdLst/>
              <a:ahLst/>
              <a:cxnLst/>
              <a:rect l="0" t="0" r="0" b="0"/>
              <a:pathLst>
                <a:path w="600125" h="94758">
                  <a:moveTo>
                    <a:pt x="600124" y="0"/>
                  </a:moveTo>
                  <a:lnTo>
                    <a:pt x="544983" y="14655"/>
                  </a:lnTo>
                  <a:lnTo>
                    <a:pt x="490979" y="24750"/>
                  </a:lnTo>
                  <a:lnTo>
                    <a:pt x="427829" y="31405"/>
                  </a:lnTo>
                  <a:lnTo>
                    <a:pt x="369378" y="46062"/>
                  </a:lnTo>
                  <a:lnTo>
                    <a:pt x="318152" y="52513"/>
                  </a:lnTo>
                  <a:lnTo>
                    <a:pt x="273381" y="59493"/>
                  </a:lnTo>
                  <a:lnTo>
                    <a:pt x="213323" y="63251"/>
                  </a:lnTo>
                  <a:lnTo>
                    <a:pt x="160823" y="70084"/>
                  </a:lnTo>
                  <a:lnTo>
                    <a:pt x="99644" y="73798"/>
                  </a:lnTo>
                  <a:lnTo>
                    <a:pt x="42039" y="8494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77725" y="636649"/>
              <a:ext cx="234304" cy="209301"/>
            </a:xfrm>
            <a:custGeom>
              <a:avLst/>
              <a:gdLst/>
              <a:ahLst/>
              <a:cxnLst/>
              <a:rect l="0" t="0" r="0" b="0"/>
              <a:pathLst>
                <a:path w="234304" h="209301">
                  <a:moveTo>
                    <a:pt x="154233" y="5589"/>
                  </a:moveTo>
                  <a:lnTo>
                    <a:pt x="137465" y="0"/>
                  </a:lnTo>
                  <a:lnTo>
                    <a:pt x="104681" y="2113"/>
                  </a:lnTo>
                  <a:lnTo>
                    <a:pt x="70921" y="15737"/>
                  </a:lnTo>
                  <a:lnTo>
                    <a:pt x="44280" y="34592"/>
                  </a:lnTo>
                  <a:lnTo>
                    <a:pt x="27158" y="60586"/>
                  </a:lnTo>
                  <a:lnTo>
                    <a:pt x="4826" y="109216"/>
                  </a:lnTo>
                  <a:lnTo>
                    <a:pt x="0" y="148857"/>
                  </a:lnTo>
                  <a:lnTo>
                    <a:pt x="3017" y="172209"/>
                  </a:lnTo>
                  <a:lnTo>
                    <a:pt x="8969" y="181010"/>
                  </a:lnTo>
                  <a:lnTo>
                    <a:pt x="28060" y="193908"/>
                  </a:lnTo>
                  <a:lnTo>
                    <a:pt x="59527" y="207746"/>
                  </a:lnTo>
                  <a:lnTo>
                    <a:pt x="83675" y="209300"/>
                  </a:lnTo>
                  <a:lnTo>
                    <a:pt x="131717" y="200766"/>
                  </a:lnTo>
                  <a:lnTo>
                    <a:pt x="181068" y="179410"/>
                  </a:lnTo>
                  <a:lnTo>
                    <a:pt x="207938" y="158347"/>
                  </a:lnTo>
                  <a:lnTo>
                    <a:pt x="223335" y="140162"/>
                  </a:lnTo>
                  <a:lnTo>
                    <a:pt x="231739" y="117262"/>
                  </a:lnTo>
                  <a:lnTo>
                    <a:pt x="234303" y="92656"/>
                  </a:lnTo>
                  <a:lnTo>
                    <a:pt x="231544" y="70022"/>
                  </a:lnTo>
                  <a:lnTo>
                    <a:pt x="217824" y="37548"/>
                  </a:lnTo>
                  <a:lnTo>
                    <a:pt x="202383" y="22523"/>
                  </a:lnTo>
                  <a:lnTo>
                    <a:pt x="180198" y="10606"/>
                  </a:lnTo>
                  <a:lnTo>
                    <a:pt x="164762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42666" y="539991"/>
              <a:ext cx="319015" cy="288771"/>
            </a:xfrm>
            <a:custGeom>
              <a:avLst/>
              <a:gdLst/>
              <a:ahLst/>
              <a:cxnLst/>
              <a:rect l="0" t="0" r="0" b="0"/>
              <a:pathLst>
                <a:path w="319015" h="288771">
                  <a:moveTo>
                    <a:pt x="284214" y="28547"/>
                  </a:moveTo>
                  <a:lnTo>
                    <a:pt x="229170" y="10589"/>
                  </a:lnTo>
                  <a:lnTo>
                    <a:pt x="177762" y="0"/>
                  </a:lnTo>
                  <a:lnTo>
                    <a:pt x="116958" y="3151"/>
                  </a:lnTo>
                  <a:lnTo>
                    <a:pt x="58197" y="15039"/>
                  </a:lnTo>
                  <a:lnTo>
                    <a:pt x="34024" y="21764"/>
                  </a:lnTo>
                  <a:lnTo>
                    <a:pt x="14701" y="34891"/>
                  </a:lnTo>
                  <a:lnTo>
                    <a:pt x="6273" y="43305"/>
                  </a:lnTo>
                  <a:lnTo>
                    <a:pt x="1824" y="52424"/>
                  </a:lnTo>
                  <a:lnTo>
                    <a:pt x="0" y="71914"/>
                  </a:lnTo>
                  <a:lnTo>
                    <a:pt x="11140" y="102618"/>
                  </a:lnTo>
                  <a:lnTo>
                    <a:pt x="25977" y="117230"/>
                  </a:lnTo>
                  <a:lnTo>
                    <a:pt x="34847" y="122764"/>
                  </a:lnTo>
                  <a:lnTo>
                    <a:pt x="57181" y="125794"/>
                  </a:lnTo>
                  <a:lnTo>
                    <a:pt x="115236" y="123796"/>
                  </a:lnTo>
                  <a:lnTo>
                    <a:pt x="165777" y="123450"/>
                  </a:lnTo>
                  <a:lnTo>
                    <a:pt x="219615" y="131738"/>
                  </a:lnTo>
                  <a:lnTo>
                    <a:pt x="257925" y="142441"/>
                  </a:lnTo>
                  <a:lnTo>
                    <a:pt x="293016" y="166425"/>
                  </a:lnTo>
                  <a:lnTo>
                    <a:pt x="306844" y="181073"/>
                  </a:lnTo>
                  <a:lnTo>
                    <a:pt x="316889" y="199282"/>
                  </a:lnTo>
                  <a:lnTo>
                    <a:pt x="319014" y="222193"/>
                  </a:lnTo>
                  <a:lnTo>
                    <a:pt x="317942" y="234853"/>
                  </a:lnTo>
                  <a:lnTo>
                    <a:pt x="312549" y="245633"/>
                  </a:lnTo>
                  <a:lnTo>
                    <a:pt x="294078" y="263850"/>
                  </a:lnTo>
                  <a:lnTo>
                    <a:pt x="262960" y="281671"/>
                  </a:lnTo>
                  <a:lnTo>
                    <a:pt x="220335" y="288770"/>
                  </a:lnTo>
                  <a:lnTo>
                    <a:pt x="157072" y="283033"/>
                  </a:lnTo>
                  <a:lnTo>
                    <a:pt x="136815" y="281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74279" y="621181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0529" y="0"/>
                  </a:moveTo>
                  <a:lnTo>
                    <a:pt x="1464" y="58617"/>
                  </a:lnTo>
                  <a:lnTo>
                    <a:pt x="290" y="112791"/>
                  </a:lnTo>
                  <a:lnTo>
                    <a:pt x="58" y="15919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53223" y="4527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00621" y="576086"/>
              <a:ext cx="238019" cy="203023"/>
            </a:xfrm>
            <a:custGeom>
              <a:avLst/>
              <a:gdLst/>
              <a:ahLst/>
              <a:cxnLst/>
              <a:rect l="0" t="0" r="0" b="0"/>
              <a:pathLst>
                <a:path w="238019" h="203023">
                  <a:moveTo>
                    <a:pt x="0" y="129323"/>
                  </a:moveTo>
                  <a:lnTo>
                    <a:pt x="1" y="191797"/>
                  </a:lnTo>
                  <a:lnTo>
                    <a:pt x="3120" y="130348"/>
                  </a:lnTo>
                  <a:lnTo>
                    <a:pt x="14655" y="76233"/>
                  </a:lnTo>
                  <a:lnTo>
                    <a:pt x="30339" y="43143"/>
                  </a:lnTo>
                  <a:lnTo>
                    <a:pt x="36604" y="39114"/>
                  </a:lnTo>
                  <a:lnTo>
                    <a:pt x="43120" y="38768"/>
                  </a:lnTo>
                  <a:lnTo>
                    <a:pt x="49804" y="40877"/>
                  </a:lnTo>
                  <a:lnTo>
                    <a:pt x="55430" y="45792"/>
                  </a:lnTo>
                  <a:lnTo>
                    <a:pt x="68936" y="69478"/>
                  </a:lnTo>
                  <a:lnTo>
                    <a:pt x="76652" y="88687"/>
                  </a:lnTo>
                  <a:lnTo>
                    <a:pt x="79178" y="90534"/>
                  </a:lnTo>
                  <a:lnTo>
                    <a:pt x="80861" y="87086"/>
                  </a:lnTo>
                  <a:lnTo>
                    <a:pt x="89470" y="59876"/>
                  </a:lnTo>
                  <a:lnTo>
                    <a:pt x="106838" y="28418"/>
                  </a:lnTo>
                  <a:lnTo>
                    <a:pt x="121183" y="13116"/>
                  </a:lnTo>
                  <a:lnTo>
                    <a:pt x="139257" y="2416"/>
                  </a:lnTo>
                  <a:lnTo>
                    <a:pt x="162108" y="0"/>
                  </a:lnTo>
                  <a:lnTo>
                    <a:pt x="174753" y="994"/>
                  </a:lnTo>
                  <a:lnTo>
                    <a:pt x="195041" y="11456"/>
                  </a:lnTo>
                  <a:lnTo>
                    <a:pt x="227130" y="41180"/>
                  </a:lnTo>
                  <a:lnTo>
                    <a:pt x="235478" y="64802"/>
                  </a:lnTo>
                  <a:lnTo>
                    <a:pt x="238018" y="92458"/>
                  </a:lnTo>
                  <a:lnTo>
                    <a:pt x="227111" y="155274"/>
                  </a:lnTo>
                  <a:lnTo>
                    <a:pt x="221099" y="2030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73582" y="566873"/>
              <a:ext cx="166494" cy="450969"/>
            </a:xfrm>
            <a:custGeom>
              <a:avLst/>
              <a:gdLst/>
              <a:ahLst/>
              <a:cxnLst/>
              <a:rect l="0" t="0" r="0" b="0"/>
              <a:pathLst>
                <a:path w="166494" h="450969">
                  <a:moveTo>
                    <a:pt x="6065" y="149064"/>
                  </a:moveTo>
                  <a:lnTo>
                    <a:pt x="0" y="182686"/>
                  </a:lnTo>
                  <a:lnTo>
                    <a:pt x="4521" y="237507"/>
                  </a:lnTo>
                  <a:lnTo>
                    <a:pt x="5608" y="287184"/>
                  </a:lnTo>
                  <a:lnTo>
                    <a:pt x="9049" y="335828"/>
                  </a:lnTo>
                  <a:lnTo>
                    <a:pt x="11239" y="382996"/>
                  </a:lnTo>
                  <a:lnTo>
                    <a:pt x="7087" y="445747"/>
                  </a:lnTo>
                  <a:lnTo>
                    <a:pt x="6747" y="450968"/>
                  </a:lnTo>
                  <a:lnTo>
                    <a:pt x="6368" y="444291"/>
                  </a:lnTo>
                  <a:lnTo>
                    <a:pt x="14439" y="385846"/>
                  </a:lnTo>
                  <a:lnTo>
                    <a:pt x="16168" y="325557"/>
                  </a:lnTo>
                  <a:lnTo>
                    <a:pt x="10879" y="271549"/>
                  </a:lnTo>
                  <a:lnTo>
                    <a:pt x="13081" y="216681"/>
                  </a:lnTo>
                  <a:lnTo>
                    <a:pt x="15553" y="163380"/>
                  </a:lnTo>
                  <a:lnTo>
                    <a:pt x="17558" y="102542"/>
                  </a:lnTo>
                  <a:lnTo>
                    <a:pt x="31221" y="44585"/>
                  </a:lnTo>
                  <a:lnTo>
                    <a:pt x="46924" y="18022"/>
                  </a:lnTo>
                  <a:lnTo>
                    <a:pt x="62829" y="5815"/>
                  </a:lnTo>
                  <a:lnTo>
                    <a:pt x="71984" y="923"/>
                  </a:lnTo>
                  <a:lnTo>
                    <a:pt x="81597" y="0"/>
                  </a:lnTo>
                  <a:lnTo>
                    <a:pt x="132648" y="15715"/>
                  </a:lnTo>
                  <a:lnTo>
                    <a:pt x="147332" y="28967"/>
                  </a:lnTo>
                  <a:lnTo>
                    <a:pt x="166291" y="66070"/>
                  </a:lnTo>
                  <a:lnTo>
                    <a:pt x="166493" y="107966"/>
                  </a:lnTo>
                  <a:lnTo>
                    <a:pt x="153555" y="146246"/>
                  </a:lnTo>
                  <a:lnTo>
                    <a:pt x="135177" y="162629"/>
                  </a:lnTo>
                  <a:lnTo>
                    <a:pt x="75719" y="187401"/>
                  </a:lnTo>
                  <a:lnTo>
                    <a:pt x="58708" y="1911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63917" y="389554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31585" y="0"/>
                  </a:moveTo>
                  <a:lnTo>
                    <a:pt x="31585" y="48931"/>
                  </a:lnTo>
                  <a:lnTo>
                    <a:pt x="31585" y="96776"/>
                  </a:lnTo>
                  <a:lnTo>
                    <a:pt x="28466" y="151117"/>
                  </a:lnTo>
                  <a:lnTo>
                    <a:pt x="23252" y="211671"/>
                  </a:lnTo>
                  <a:lnTo>
                    <a:pt x="18588" y="270948"/>
                  </a:lnTo>
                  <a:lnTo>
                    <a:pt x="9797" y="32243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21844" y="652766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2195" y="37478"/>
                  </a:lnTo>
                  <a:lnTo>
                    <a:pt x="289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42901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43071" y="410611"/>
              <a:ext cx="105158" cy="368498"/>
            </a:xfrm>
            <a:custGeom>
              <a:avLst/>
              <a:gdLst/>
              <a:ahLst/>
              <a:cxnLst/>
              <a:rect l="0" t="0" r="0" b="0"/>
              <a:pathLst>
                <a:path w="105158" h="368498">
                  <a:moveTo>
                    <a:pt x="10400" y="368497"/>
                  </a:moveTo>
                  <a:lnTo>
                    <a:pt x="10400" y="319567"/>
                  </a:lnTo>
                  <a:lnTo>
                    <a:pt x="10400" y="260436"/>
                  </a:lnTo>
                  <a:lnTo>
                    <a:pt x="3164" y="203696"/>
                  </a:lnTo>
                  <a:lnTo>
                    <a:pt x="522" y="144308"/>
                  </a:lnTo>
                  <a:lnTo>
                    <a:pt x="0" y="82188"/>
                  </a:lnTo>
                  <a:lnTo>
                    <a:pt x="6168" y="56415"/>
                  </a:lnTo>
                  <a:lnTo>
                    <a:pt x="11088" y="44629"/>
                  </a:lnTo>
                  <a:lnTo>
                    <a:pt x="25914" y="28414"/>
                  </a:lnTo>
                  <a:lnTo>
                    <a:pt x="64027" y="8472"/>
                  </a:lnTo>
                  <a:lnTo>
                    <a:pt x="1051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79772" y="652766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2248" y="0"/>
                  </a:lnTo>
                  <a:lnTo>
                    <a:pt x="82858" y="0"/>
                  </a:lnTo>
                  <a:lnTo>
                    <a:pt x="3741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32455" y="663295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0" y="0"/>
                  </a:moveTo>
                  <a:lnTo>
                    <a:pt x="49499" y="59593"/>
                  </a:lnTo>
                  <a:lnTo>
                    <a:pt x="947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11399" y="621181"/>
              <a:ext cx="231628" cy="515897"/>
            </a:xfrm>
            <a:custGeom>
              <a:avLst/>
              <a:gdLst/>
              <a:ahLst/>
              <a:cxnLst/>
              <a:rect l="0" t="0" r="0" b="0"/>
              <a:pathLst>
                <a:path w="231628" h="515897">
                  <a:moveTo>
                    <a:pt x="231627" y="0"/>
                  </a:moveTo>
                  <a:lnTo>
                    <a:pt x="192084" y="55659"/>
                  </a:lnTo>
                  <a:lnTo>
                    <a:pt x="168682" y="116078"/>
                  </a:lnTo>
                  <a:lnTo>
                    <a:pt x="144299" y="179008"/>
                  </a:lnTo>
                  <a:lnTo>
                    <a:pt x="116465" y="242157"/>
                  </a:lnTo>
                  <a:lnTo>
                    <a:pt x="86480" y="305326"/>
                  </a:lnTo>
                  <a:lnTo>
                    <a:pt x="58571" y="366374"/>
                  </a:lnTo>
                  <a:lnTo>
                    <a:pt x="34489" y="421414"/>
                  </a:lnTo>
                  <a:lnTo>
                    <a:pt x="14420" y="481791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811523" y="357968"/>
            <a:ext cx="4948395" cy="715277"/>
            <a:chOff x="4811523" y="357968"/>
            <a:chExt cx="4948395" cy="715277"/>
          </a:xfrm>
        </p:grpSpPr>
        <p:sp>
          <p:nvSpPr>
            <p:cNvPr id="18" name="Freeform 17"/>
            <p:cNvSpPr/>
            <p:nvPr/>
          </p:nvSpPr>
          <p:spPr>
            <a:xfrm>
              <a:off x="4811523" y="526424"/>
              <a:ext cx="210571" cy="257283"/>
            </a:xfrm>
            <a:custGeom>
              <a:avLst/>
              <a:gdLst/>
              <a:ahLst/>
              <a:cxnLst/>
              <a:rect l="0" t="0" r="0" b="0"/>
              <a:pathLst>
                <a:path w="210571" h="257283">
                  <a:moveTo>
                    <a:pt x="0" y="0"/>
                  </a:moveTo>
                  <a:lnTo>
                    <a:pt x="2340" y="39688"/>
                  </a:lnTo>
                  <a:lnTo>
                    <a:pt x="29309" y="100027"/>
                  </a:lnTo>
                  <a:lnTo>
                    <a:pt x="55000" y="160355"/>
                  </a:lnTo>
                  <a:lnTo>
                    <a:pt x="81184" y="214559"/>
                  </a:lnTo>
                  <a:lnTo>
                    <a:pt x="96324" y="250747"/>
                  </a:lnTo>
                  <a:lnTo>
                    <a:pt x="102821" y="256072"/>
                  </a:lnTo>
                  <a:lnTo>
                    <a:pt x="110661" y="257282"/>
                  </a:lnTo>
                  <a:lnTo>
                    <a:pt x="119398" y="255750"/>
                  </a:lnTo>
                  <a:lnTo>
                    <a:pt x="126392" y="250049"/>
                  </a:lnTo>
                  <a:lnTo>
                    <a:pt x="137283" y="231236"/>
                  </a:lnTo>
                  <a:lnTo>
                    <a:pt x="153806" y="173795"/>
                  </a:lnTo>
                  <a:lnTo>
                    <a:pt x="165215" y="116175"/>
                  </a:lnTo>
                  <a:lnTo>
                    <a:pt x="169355" y="89068"/>
                  </a:lnTo>
                  <a:lnTo>
                    <a:pt x="191985" y="32223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86779" y="545661"/>
              <a:ext cx="230113" cy="265574"/>
            </a:xfrm>
            <a:custGeom>
              <a:avLst/>
              <a:gdLst/>
              <a:ahLst/>
              <a:cxnLst/>
              <a:rect l="0" t="0" r="0" b="0"/>
              <a:pathLst>
                <a:path w="230113" h="265574">
                  <a:moveTo>
                    <a:pt x="135355" y="86048"/>
                  </a:moveTo>
                  <a:lnTo>
                    <a:pt x="116227" y="33343"/>
                  </a:lnTo>
                  <a:lnTo>
                    <a:pt x="105017" y="17390"/>
                  </a:lnTo>
                  <a:lnTo>
                    <a:pt x="89117" y="5621"/>
                  </a:lnTo>
                  <a:lnTo>
                    <a:pt x="79963" y="844"/>
                  </a:lnTo>
                  <a:lnTo>
                    <a:pt x="71521" y="0"/>
                  </a:lnTo>
                  <a:lnTo>
                    <a:pt x="55902" y="5301"/>
                  </a:lnTo>
                  <a:lnTo>
                    <a:pt x="33954" y="27028"/>
                  </a:lnTo>
                  <a:lnTo>
                    <a:pt x="6153" y="86413"/>
                  </a:lnTo>
                  <a:lnTo>
                    <a:pt x="0" y="137810"/>
                  </a:lnTo>
                  <a:lnTo>
                    <a:pt x="1904" y="196835"/>
                  </a:lnTo>
                  <a:lnTo>
                    <a:pt x="13198" y="242983"/>
                  </a:lnTo>
                  <a:lnTo>
                    <a:pt x="18822" y="251503"/>
                  </a:lnTo>
                  <a:lnTo>
                    <a:pt x="34430" y="264089"/>
                  </a:lnTo>
                  <a:lnTo>
                    <a:pt x="43505" y="265573"/>
                  </a:lnTo>
                  <a:lnTo>
                    <a:pt x="62948" y="260984"/>
                  </a:lnTo>
                  <a:lnTo>
                    <a:pt x="80168" y="248025"/>
                  </a:lnTo>
                  <a:lnTo>
                    <a:pt x="110286" y="205521"/>
                  </a:lnTo>
                  <a:lnTo>
                    <a:pt x="123125" y="153235"/>
                  </a:lnTo>
                  <a:lnTo>
                    <a:pt x="129139" y="129947"/>
                  </a:lnTo>
                  <a:lnTo>
                    <a:pt x="132381" y="125843"/>
                  </a:lnTo>
                  <a:lnTo>
                    <a:pt x="135713" y="126616"/>
                  </a:lnTo>
                  <a:lnTo>
                    <a:pt x="139103" y="130641"/>
                  </a:lnTo>
                  <a:lnTo>
                    <a:pt x="159943" y="191012"/>
                  </a:lnTo>
                  <a:lnTo>
                    <a:pt x="176046" y="222824"/>
                  </a:lnTo>
                  <a:lnTo>
                    <a:pt x="230112" y="265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69533" y="558010"/>
              <a:ext cx="94758" cy="221596"/>
            </a:xfrm>
            <a:custGeom>
              <a:avLst/>
              <a:gdLst/>
              <a:ahLst/>
              <a:cxnLst/>
              <a:rect l="0" t="0" r="0" b="0"/>
              <a:pathLst>
                <a:path w="94758" h="221596">
                  <a:moveTo>
                    <a:pt x="0" y="94756"/>
                  </a:moveTo>
                  <a:lnTo>
                    <a:pt x="17959" y="150971"/>
                  </a:lnTo>
                  <a:lnTo>
                    <a:pt x="31667" y="206423"/>
                  </a:lnTo>
                  <a:lnTo>
                    <a:pt x="36301" y="221595"/>
                  </a:lnTo>
                  <a:lnTo>
                    <a:pt x="20512" y="167355"/>
                  </a:lnTo>
                  <a:lnTo>
                    <a:pt x="5778" y="115668"/>
                  </a:lnTo>
                  <a:lnTo>
                    <a:pt x="12363" y="73671"/>
                  </a:lnTo>
                  <a:lnTo>
                    <a:pt x="15261" y="63152"/>
                  </a:lnTo>
                  <a:lnTo>
                    <a:pt x="20703" y="54969"/>
                  </a:lnTo>
                  <a:lnTo>
                    <a:pt x="73371" y="1327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59046" y="610652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2195" y="48931"/>
                  </a:lnTo>
                  <a:lnTo>
                    <a:pt x="434" y="10806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59046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77170" y="599365"/>
              <a:ext cx="218789" cy="221858"/>
            </a:xfrm>
            <a:custGeom>
              <a:avLst/>
              <a:gdLst/>
              <a:ahLst/>
              <a:cxnLst/>
              <a:rect l="0" t="0" r="0" b="0"/>
              <a:pathLst>
                <a:path w="218789" h="221858">
                  <a:moveTo>
                    <a:pt x="134560" y="106044"/>
                  </a:moveTo>
                  <a:lnTo>
                    <a:pt x="131441" y="63352"/>
                  </a:lnTo>
                  <a:lnTo>
                    <a:pt x="119988" y="32173"/>
                  </a:lnTo>
                  <a:lnTo>
                    <a:pt x="114317" y="21702"/>
                  </a:lnTo>
                  <a:lnTo>
                    <a:pt x="98657" y="6947"/>
                  </a:lnTo>
                  <a:lnTo>
                    <a:pt x="89568" y="1375"/>
                  </a:lnTo>
                  <a:lnTo>
                    <a:pt x="79999" y="0"/>
                  </a:lnTo>
                  <a:lnTo>
                    <a:pt x="60008" y="4711"/>
                  </a:lnTo>
                  <a:lnTo>
                    <a:pt x="42544" y="17723"/>
                  </a:lnTo>
                  <a:lnTo>
                    <a:pt x="28154" y="35205"/>
                  </a:lnTo>
                  <a:lnTo>
                    <a:pt x="5485" y="85364"/>
                  </a:lnTo>
                  <a:lnTo>
                    <a:pt x="0" y="127862"/>
                  </a:lnTo>
                  <a:lnTo>
                    <a:pt x="3963" y="166321"/>
                  </a:lnTo>
                  <a:lnTo>
                    <a:pt x="12566" y="185866"/>
                  </a:lnTo>
                  <a:lnTo>
                    <a:pt x="18136" y="194354"/>
                  </a:lnTo>
                  <a:lnTo>
                    <a:pt x="26528" y="200012"/>
                  </a:lnTo>
                  <a:lnTo>
                    <a:pt x="48332" y="206299"/>
                  </a:lnTo>
                  <a:lnTo>
                    <a:pt x="58357" y="205636"/>
                  </a:lnTo>
                  <a:lnTo>
                    <a:pt x="75736" y="198660"/>
                  </a:lnTo>
                  <a:lnTo>
                    <a:pt x="98673" y="175990"/>
                  </a:lnTo>
                  <a:lnTo>
                    <a:pt x="131336" y="126607"/>
                  </a:lnTo>
                  <a:lnTo>
                    <a:pt x="135920" y="116243"/>
                  </a:lnTo>
                  <a:lnTo>
                    <a:pt x="136637" y="111673"/>
                  </a:lnTo>
                  <a:lnTo>
                    <a:pt x="134775" y="110967"/>
                  </a:lnTo>
                  <a:lnTo>
                    <a:pt x="131194" y="112835"/>
                  </a:lnTo>
                  <a:lnTo>
                    <a:pt x="129977" y="117590"/>
                  </a:lnTo>
                  <a:lnTo>
                    <a:pt x="136428" y="150439"/>
                  </a:lnTo>
                  <a:lnTo>
                    <a:pt x="143579" y="169059"/>
                  </a:lnTo>
                  <a:lnTo>
                    <a:pt x="173890" y="207337"/>
                  </a:lnTo>
                  <a:lnTo>
                    <a:pt x="190645" y="215404"/>
                  </a:lnTo>
                  <a:lnTo>
                    <a:pt x="218788" y="221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53542" y="400082"/>
              <a:ext cx="213153" cy="402888"/>
            </a:xfrm>
            <a:custGeom>
              <a:avLst/>
              <a:gdLst/>
              <a:ahLst/>
              <a:cxnLst/>
              <a:rect l="0" t="0" r="0" b="0"/>
              <a:pathLst>
                <a:path w="213153" h="402888">
                  <a:moveTo>
                    <a:pt x="5587" y="0"/>
                  </a:moveTo>
                  <a:lnTo>
                    <a:pt x="8706" y="57264"/>
                  </a:lnTo>
                  <a:lnTo>
                    <a:pt x="10801" y="106655"/>
                  </a:lnTo>
                  <a:lnTo>
                    <a:pt x="7132" y="161453"/>
                  </a:lnTo>
                  <a:lnTo>
                    <a:pt x="6045" y="215904"/>
                  </a:lnTo>
                  <a:lnTo>
                    <a:pt x="5723" y="264793"/>
                  </a:lnTo>
                  <a:lnTo>
                    <a:pt x="5627" y="316324"/>
                  </a:lnTo>
                  <a:lnTo>
                    <a:pt x="5599" y="365517"/>
                  </a:lnTo>
                  <a:lnTo>
                    <a:pt x="4423" y="387060"/>
                  </a:lnTo>
                  <a:lnTo>
                    <a:pt x="2471" y="387892"/>
                  </a:lnTo>
                  <a:lnTo>
                    <a:pt x="0" y="384937"/>
                  </a:lnTo>
                  <a:lnTo>
                    <a:pt x="374" y="369175"/>
                  </a:lnTo>
                  <a:lnTo>
                    <a:pt x="13306" y="308709"/>
                  </a:lnTo>
                  <a:lnTo>
                    <a:pt x="24512" y="275913"/>
                  </a:lnTo>
                  <a:lnTo>
                    <a:pt x="35835" y="258719"/>
                  </a:lnTo>
                  <a:lnTo>
                    <a:pt x="51786" y="246398"/>
                  </a:lnTo>
                  <a:lnTo>
                    <a:pt x="90622" y="228956"/>
                  </a:lnTo>
                  <a:lnTo>
                    <a:pt x="111231" y="227710"/>
                  </a:lnTo>
                  <a:lnTo>
                    <a:pt x="158646" y="236443"/>
                  </a:lnTo>
                  <a:lnTo>
                    <a:pt x="179288" y="248975"/>
                  </a:lnTo>
                  <a:lnTo>
                    <a:pt x="195092" y="266244"/>
                  </a:lnTo>
                  <a:lnTo>
                    <a:pt x="206015" y="285617"/>
                  </a:lnTo>
                  <a:lnTo>
                    <a:pt x="213152" y="321844"/>
                  </a:lnTo>
                  <a:lnTo>
                    <a:pt x="209677" y="356624"/>
                  </a:lnTo>
                  <a:lnTo>
                    <a:pt x="201189" y="375309"/>
                  </a:lnTo>
                  <a:lnTo>
                    <a:pt x="195650" y="383567"/>
                  </a:lnTo>
                  <a:lnTo>
                    <a:pt x="177017" y="395862"/>
                  </a:lnTo>
                  <a:lnTo>
                    <a:pt x="154308" y="402887"/>
                  </a:lnTo>
                  <a:lnTo>
                    <a:pt x="121792" y="400264"/>
                  </a:lnTo>
                  <a:lnTo>
                    <a:pt x="63221" y="385607"/>
                  </a:lnTo>
                  <a:lnTo>
                    <a:pt x="3717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43399" y="357968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0" y="58617"/>
                  </a:lnTo>
                  <a:lnTo>
                    <a:pt x="0" y="115764"/>
                  </a:lnTo>
                  <a:lnTo>
                    <a:pt x="7235" y="178325"/>
                  </a:lnTo>
                  <a:lnTo>
                    <a:pt x="9552" y="234551"/>
                  </a:lnTo>
                  <a:lnTo>
                    <a:pt x="11409" y="294495"/>
                  </a:lnTo>
                  <a:lnTo>
                    <a:pt x="17678" y="348651"/>
                  </a:lnTo>
                  <a:lnTo>
                    <a:pt x="20389" y="409464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13734" y="545442"/>
              <a:ext cx="213936" cy="286310"/>
            </a:xfrm>
            <a:custGeom>
              <a:avLst/>
              <a:gdLst/>
              <a:ahLst/>
              <a:cxnLst/>
              <a:rect l="0" t="0" r="0" b="0"/>
              <a:pathLst>
                <a:path w="213936" h="286310">
                  <a:moveTo>
                    <a:pt x="45478" y="128381"/>
                  </a:moveTo>
                  <a:lnTo>
                    <a:pt x="105419" y="109253"/>
                  </a:lnTo>
                  <a:lnTo>
                    <a:pt x="146366" y="78578"/>
                  </a:lnTo>
                  <a:lnTo>
                    <a:pt x="168048" y="52404"/>
                  </a:lnTo>
                  <a:lnTo>
                    <a:pt x="171645" y="42634"/>
                  </a:lnTo>
                  <a:lnTo>
                    <a:pt x="172522" y="22421"/>
                  </a:lnTo>
                  <a:lnTo>
                    <a:pt x="168779" y="14458"/>
                  </a:lnTo>
                  <a:lnTo>
                    <a:pt x="155261" y="2489"/>
                  </a:lnTo>
                  <a:lnTo>
                    <a:pt x="146742" y="0"/>
                  </a:lnTo>
                  <a:lnTo>
                    <a:pt x="127919" y="353"/>
                  </a:lnTo>
                  <a:lnTo>
                    <a:pt x="110975" y="7529"/>
                  </a:lnTo>
                  <a:lnTo>
                    <a:pt x="52588" y="58406"/>
                  </a:lnTo>
                  <a:lnTo>
                    <a:pt x="17414" y="98904"/>
                  </a:lnTo>
                  <a:lnTo>
                    <a:pt x="1938" y="129006"/>
                  </a:lnTo>
                  <a:lnTo>
                    <a:pt x="0" y="149716"/>
                  </a:lnTo>
                  <a:lnTo>
                    <a:pt x="8289" y="191607"/>
                  </a:lnTo>
                  <a:lnTo>
                    <a:pt x="23411" y="228743"/>
                  </a:lnTo>
                  <a:lnTo>
                    <a:pt x="48298" y="258204"/>
                  </a:lnTo>
                  <a:lnTo>
                    <a:pt x="77899" y="276162"/>
                  </a:lnTo>
                  <a:lnTo>
                    <a:pt x="137324" y="284305"/>
                  </a:lnTo>
                  <a:lnTo>
                    <a:pt x="196722" y="285913"/>
                  </a:lnTo>
                  <a:lnTo>
                    <a:pt x="213935" y="2863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38321" y="487986"/>
              <a:ext cx="216734" cy="325772"/>
            </a:xfrm>
            <a:custGeom>
              <a:avLst/>
              <a:gdLst/>
              <a:ahLst/>
              <a:cxnLst/>
              <a:rect l="0" t="0" r="0" b="0"/>
              <a:pathLst>
                <a:path w="216734" h="325772">
                  <a:moveTo>
                    <a:pt x="0" y="154252"/>
                  </a:moveTo>
                  <a:lnTo>
                    <a:pt x="11179" y="143073"/>
                  </a:lnTo>
                  <a:lnTo>
                    <a:pt x="29145" y="137585"/>
                  </a:lnTo>
                  <a:lnTo>
                    <a:pt x="84396" y="128473"/>
                  </a:lnTo>
                  <a:lnTo>
                    <a:pt x="146035" y="111978"/>
                  </a:lnTo>
                  <a:lnTo>
                    <a:pt x="166680" y="103878"/>
                  </a:lnTo>
                  <a:lnTo>
                    <a:pt x="191456" y="84994"/>
                  </a:lnTo>
                  <a:lnTo>
                    <a:pt x="206364" y="67319"/>
                  </a:lnTo>
                  <a:lnTo>
                    <a:pt x="214550" y="44645"/>
                  </a:lnTo>
                  <a:lnTo>
                    <a:pt x="216733" y="32048"/>
                  </a:lnTo>
                  <a:lnTo>
                    <a:pt x="214679" y="22480"/>
                  </a:lnTo>
                  <a:lnTo>
                    <a:pt x="209799" y="14931"/>
                  </a:lnTo>
                  <a:lnTo>
                    <a:pt x="203037" y="8729"/>
                  </a:lnTo>
                  <a:lnTo>
                    <a:pt x="183046" y="1837"/>
                  </a:lnTo>
                  <a:lnTo>
                    <a:pt x="171163" y="0"/>
                  </a:lnTo>
                  <a:lnTo>
                    <a:pt x="148602" y="4197"/>
                  </a:lnTo>
                  <a:lnTo>
                    <a:pt x="105522" y="25955"/>
                  </a:lnTo>
                  <a:lnTo>
                    <a:pt x="90573" y="42249"/>
                  </a:lnTo>
                  <a:lnTo>
                    <a:pt x="67516" y="92753"/>
                  </a:lnTo>
                  <a:lnTo>
                    <a:pt x="55928" y="147866"/>
                  </a:lnTo>
                  <a:lnTo>
                    <a:pt x="58881" y="209143"/>
                  </a:lnTo>
                  <a:lnTo>
                    <a:pt x="71899" y="257901"/>
                  </a:lnTo>
                  <a:lnTo>
                    <a:pt x="95787" y="298208"/>
                  </a:lnTo>
                  <a:lnTo>
                    <a:pt x="110422" y="312989"/>
                  </a:lnTo>
                  <a:lnTo>
                    <a:pt x="128626" y="323458"/>
                  </a:lnTo>
                  <a:lnTo>
                    <a:pt x="148414" y="325771"/>
                  </a:lnTo>
                  <a:lnTo>
                    <a:pt x="178985" y="322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64704" y="621181"/>
              <a:ext cx="115815" cy="221099"/>
            </a:xfrm>
            <a:custGeom>
              <a:avLst/>
              <a:gdLst/>
              <a:ahLst/>
              <a:cxnLst/>
              <a:rect l="0" t="0" r="0" b="0"/>
              <a:pathLst>
                <a:path w="115815" h="221099">
                  <a:moveTo>
                    <a:pt x="115814" y="0"/>
                  </a:moveTo>
                  <a:lnTo>
                    <a:pt x="100173" y="17981"/>
                  </a:lnTo>
                  <a:lnTo>
                    <a:pt x="69791" y="69741"/>
                  </a:lnTo>
                  <a:lnTo>
                    <a:pt x="40389" y="123437"/>
                  </a:lnTo>
                  <a:lnTo>
                    <a:pt x="18984" y="175984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01534" y="579067"/>
              <a:ext cx="189513" cy="200042"/>
            </a:xfrm>
            <a:custGeom>
              <a:avLst/>
              <a:gdLst/>
              <a:ahLst/>
              <a:cxnLst/>
              <a:rect l="0" t="0" r="0" b="0"/>
              <a:pathLst>
                <a:path w="189513" h="200042">
                  <a:moveTo>
                    <a:pt x="189512" y="200041"/>
                  </a:moveTo>
                  <a:lnTo>
                    <a:pt x="135637" y="137761"/>
                  </a:lnTo>
                  <a:lnTo>
                    <a:pt x="89655" y="81023"/>
                  </a:lnTo>
                  <a:lnTo>
                    <a:pt x="27662" y="263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96331" y="579972"/>
              <a:ext cx="149308" cy="493273"/>
            </a:xfrm>
            <a:custGeom>
              <a:avLst/>
              <a:gdLst/>
              <a:ahLst/>
              <a:cxnLst/>
              <a:rect l="0" t="0" r="0" b="0"/>
              <a:pathLst>
                <a:path w="149308" h="493273">
                  <a:moveTo>
                    <a:pt x="21057" y="209665"/>
                  </a:moveTo>
                  <a:lnTo>
                    <a:pt x="28293" y="237221"/>
                  </a:lnTo>
                  <a:lnTo>
                    <a:pt x="34056" y="296563"/>
                  </a:lnTo>
                  <a:lnTo>
                    <a:pt x="39727" y="347326"/>
                  </a:lnTo>
                  <a:lnTo>
                    <a:pt x="47232" y="405703"/>
                  </a:lnTo>
                  <a:lnTo>
                    <a:pt x="51574" y="459435"/>
                  </a:lnTo>
                  <a:lnTo>
                    <a:pt x="53495" y="492941"/>
                  </a:lnTo>
                  <a:lnTo>
                    <a:pt x="55551" y="493272"/>
                  </a:lnTo>
                  <a:lnTo>
                    <a:pt x="58091" y="489983"/>
                  </a:lnTo>
                  <a:lnTo>
                    <a:pt x="61666" y="462998"/>
                  </a:lnTo>
                  <a:lnTo>
                    <a:pt x="55638" y="410788"/>
                  </a:lnTo>
                  <a:lnTo>
                    <a:pt x="50115" y="351602"/>
                  </a:lnTo>
                  <a:lnTo>
                    <a:pt x="38106" y="294244"/>
                  </a:lnTo>
                  <a:lnTo>
                    <a:pt x="33518" y="238235"/>
                  </a:lnTo>
                  <a:lnTo>
                    <a:pt x="26569" y="182775"/>
                  </a:lnTo>
                  <a:lnTo>
                    <a:pt x="13741" y="120039"/>
                  </a:lnTo>
                  <a:lnTo>
                    <a:pt x="3061" y="59466"/>
                  </a:lnTo>
                  <a:lnTo>
                    <a:pt x="3700" y="29436"/>
                  </a:lnTo>
                  <a:lnTo>
                    <a:pt x="11783" y="8291"/>
                  </a:lnTo>
                  <a:lnTo>
                    <a:pt x="19554" y="2886"/>
                  </a:lnTo>
                  <a:lnTo>
                    <a:pt x="40666" y="0"/>
                  </a:lnTo>
                  <a:lnTo>
                    <a:pt x="78860" y="10541"/>
                  </a:lnTo>
                  <a:lnTo>
                    <a:pt x="99779" y="25239"/>
                  </a:lnTo>
                  <a:lnTo>
                    <a:pt x="138486" y="66229"/>
                  </a:lnTo>
                  <a:lnTo>
                    <a:pt x="148507" y="85084"/>
                  </a:lnTo>
                  <a:lnTo>
                    <a:pt x="149307" y="95025"/>
                  </a:lnTo>
                  <a:lnTo>
                    <a:pt x="143958" y="115430"/>
                  </a:lnTo>
                  <a:lnTo>
                    <a:pt x="130662" y="129958"/>
                  </a:lnTo>
                  <a:lnTo>
                    <a:pt x="122204" y="135470"/>
                  </a:lnTo>
                  <a:lnTo>
                    <a:pt x="87941" y="143228"/>
                  </a:lnTo>
                  <a:lnTo>
                    <a:pt x="26861" y="149183"/>
                  </a:lnTo>
                  <a:lnTo>
                    <a:pt x="0" y="1570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81431" y="494839"/>
              <a:ext cx="88643" cy="259762"/>
            </a:xfrm>
            <a:custGeom>
              <a:avLst/>
              <a:gdLst/>
              <a:ahLst/>
              <a:cxnLst/>
              <a:rect l="0" t="0" r="0" b="0"/>
              <a:pathLst>
                <a:path w="88643" h="259762">
                  <a:moveTo>
                    <a:pt x="14942" y="105285"/>
                  </a:moveTo>
                  <a:lnTo>
                    <a:pt x="18062" y="159429"/>
                  </a:lnTo>
                  <a:lnTo>
                    <a:pt x="35185" y="214376"/>
                  </a:lnTo>
                  <a:lnTo>
                    <a:pt x="50353" y="259761"/>
                  </a:lnTo>
                  <a:lnTo>
                    <a:pt x="41673" y="214130"/>
                  </a:lnTo>
                  <a:lnTo>
                    <a:pt x="12777" y="151187"/>
                  </a:lnTo>
                  <a:lnTo>
                    <a:pt x="0" y="106033"/>
                  </a:lnTo>
                  <a:lnTo>
                    <a:pt x="1672" y="84560"/>
                  </a:lnTo>
                  <a:lnTo>
                    <a:pt x="14780" y="52741"/>
                  </a:lnTo>
                  <a:lnTo>
                    <a:pt x="39070" y="26675"/>
                  </a:lnTo>
                  <a:lnTo>
                    <a:pt x="886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41244" y="531445"/>
              <a:ext cx="166646" cy="258193"/>
            </a:xfrm>
            <a:custGeom>
              <a:avLst/>
              <a:gdLst/>
              <a:ahLst/>
              <a:cxnLst/>
              <a:rect l="0" t="0" r="0" b="0"/>
              <a:pathLst>
                <a:path w="166646" h="258193">
                  <a:moveTo>
                    <a:pt x="23585" y="131850"/>
                  </a:moveTo>
                  <a:lnTo>
                    <a:pt x="66276" y="128730"/>
                  </a:lnTo>
                  <a:lnTo>
                    <a:pt x="97456" y="117277"/>
                  </a:lnTo>
                  <a:lnTo>
                    <a:pt x="141544" y="85694"/>
                  </a:lnTo>
                  <a:lnTo>
                    <a:pt x="156340" y="71952"/>
                  </a:lnTo>
                  <a:lnTo>
                    <a:pt x="164476" y="51806"/>
                  </a:lnTo>
                  <a:lnTo>
                    <a:pt x="166645" y="39883"/>
                  </a:lnTo>
                  <a:lnTo>
                    <a:pt x="162816" y="20396"/>
                  </a:lnTo>
                  <a:lnTo>
                    <a:pt x="158520" y="11924"/>
                  </a:lnTo>
                  <a:lnTo>
                    <a:pt x="149807" y="6276"/>
                  </a:lnTo>
                  <a:lnTo>
                    <a:pt x="124527" y="0"/>
                  </a:lnTo>
                  <a:lnTo>
                    <a:pt x="88589" y="2056"/>
                  </a:lnTo>
                  <a:lnTo>
                    <a:pt x="69633" y="10213"/>
                  </a:lnTo>
                  <a:lnTo>
                    <a:pt x="32811" y="40102"/>
                  </a:lnTo>
                  <a:lnTo>
                    <a:pt x="13320" y="75160"/>
                  </a:lnTo>
                  <a:lnTo>
                    <a:pt x="137" y="109594"/>
                  </a:lnTo>
                  <a:lnTo>
                    <a:pt x="0" y="147612"/>
                  </a:lnTo>
                  <a:lnTo>
                    <a:pt x="12958" y="188513"/>
                  </a:lnTo>
                  <a:lnTo>
                    <a:pt x="28220" y="210066"/>
                  </a:lnTo>
                  <a:lnTo>
                    <a:pt x="59664" y="235354"/>
                  </a:lnTo>
                  <a:lnTo>
                    <a:pt x="85243" y="248041"/>
                  </a:lnTo>
                  <a:lnTo>
                    <a:pt x="139398" y="258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284234" y="505367"/>
              <a:ext cx="194048" cy="258511"/>
            </a:xfrm>
            <a:custGeom>
              <a:avLst/>
              <a:gdLst/>
              <a:ahLst/>
              <a:cxnLst/>
              <a:rect l="0" t="0" r="0" b="0"/>
              <a:pathLst>
                <a:path w="194048" h="258511">
                  <a:moveTo>
                    <a:pt x="138564" y="0"/>
                  </a:moveTo>
                  <a:lnTo>
                    <a:pt x="98876" y="2340"/>
                  </a:lnTo>
                  <a:lnTo>
                    <a:pt x="44126" y="29309"/>
                  </a:lnTo>
                  <a:lnTo>
                    <a:pt x="17905" y="49499"/>
                  </a:lnTo>
                  <a:lnTo>
                    <a:pt x="908" y="75888"/>
                  </a:lnTo>
                  <a:lnTo>
                    <a:pt x="0" y="85687"/>
                  </a:lnTo>
                  <a:lnTo>
                    <a:pt x="5230" y="105934"/>
                  </a:lnTo>
                  <a:lnTo>
                    <a:pt x="12240" y="113906"/>
                  </a:lnTo>
                  <a:lnTo>
                    <a:pt x="53993" y="135108"/>
                  </a:lnTo>
                  <a:lnTo>
                    <a:pt x="88939" y="143757"/>
                  </a:lnTo>
                  <a:lnTo>
                    <a:pt x="142669" y="152269"/>
                  </a:lnTo>
                  <a:lnTo>
                    <a:pt x="173186" y="167430"/>
                  </a:lnTo>
                  <a:lnTo>
                    <a:pt x="186317" y="183208"/>
                  </a:lnTo>
                  <a:lnTo>
                    <a:pt x="191456" y="192329"/>
                  </a:lnTo>
                  <a:lnTo>
                    <a:pt x="194047" y="211822"/>
                  </a:lnTo>
                  <a:lnTo>
                    <a:pt x="190129" y="231014"/>
                  </a:lnTo>
                  <a:lnTo>
                    <a:pt x="180589" y="247342"/>
                  </a:lnTo>
                  <a:lnTo>
                    <a:pt x="172430" y="252633"/>
                  </a:lnTo>
                  <a:lnTo>
                    <a:pt x="150886" y="258510"/>
                  </a:lnTo>
                  <a:lnTo>
                    <a:pt x="98927" y="255048"/>
                  </a:lnTo>
                  <a:lnTo>
                    <a:pt x="49843" y="253151"/>
                  </a:lnTo>
                  <a:lnTo>
                    <a:pt x="2275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58540" y="494839"/>
              <a:ext cx="170225" cy="245471"/>
            </a:xfrm>
            <a:custGeom>
              <a:avLst/>
              <a:gdLst/>
              <a:ahLst/>
              <a:cxnLst/>
              <a:rect l="0" t="0" r="0" b="0"/>
              <a:pathLst>
                <a:path w="170225" h="245471">
                  <a:moveTo>
                    <a:pt x="127470" y="0"/>
                  </a:moveTo>
                  <a:lnTo>
                    <a:pt x="93848" y="2340"/>
                  </a:lnTo>
                  <a:lnTo>
                    <a:pt x="57976" y="16811"/>
                  </a:lnTo>
                  <a:lnTo>
                    <a:pt x="31490" y="37086"/>
                  </a:lnTo>
                  <a:lnTo>
                    <a:pt x="9995" y="64801"/>
                  </a:lnTo>
                  <a:lnTo>
                    <a:pt x="0" y="84952"/>
                  </a:lnTo>
                  <a:lnTo>
                    <a:pt x="376" y="92900"/>
                  </a:lnTo>
                  <a:lnTo>
                    <a:pt x="4136" y="99368"/>
                  </a:lnTo>
                  <a:lnTo>
                    <a:pt x="10153" y="104850"/>
                  </a:lnTo>
                  <a:lnTo>
                    <a:pt x="53430" y="122053"/>
                  </a:lnTo>
                  <a:lnTo>
                    <a:pt x="115279" y="140277"/>
                  </a:lnTo>
                  <a:lnTo>
                    <a:pt x="148034" y="156467"/>
                  </a:lnTo>
                  <a:lnTo>
                    <a:pt x="163126" y="172486"/>
                  </a:lnTo>
                  <a:lnTo>
                    <a:pt x="168788" y="181671"/>
                  </a:lnTo>
                  <a:lnTo>
                    <a:pt x="170224" y="190134"/>
                  </a:lnTo>
                  <a:lnTo>
                    <a:pt x="168841" y="198116"/>
                  </a:lnTo>
                  <a:lnTo>
                    <a:pt x="161065" y="213224"/>
                  </a:lnTo>
                  <a:lnTo>
                    <a:pt x="149809" y="227737"/>
                  </a:lnTo>
                  <a:lnTo>
                    <a:pt x="130769" y="238867"/>
                  </a:lnTo>
                  <a:lnTo>
                    <a:pt x="119141" y="243472"/>
                  </a:lnTo>
                  <a:lnTo>
                    <a:pt x="93743" y="245470"/>
                  </a:lnTo>
                  <a:lnTo>
                    <a:pt x="39310" y="242810"/>
                  </a:lnTo>
                  <a:lnTo>
                    <a:pt x="11657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886052" y="579067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6" y="171048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875523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977509" y="577904"/>
              <a:ext cx="147831" cy="214338"/>
            </a:xfrm>
            <a:custGeom>
              <a:avLst/>
              <a:gdLst/>
              <a:ahLst/>
              <a:cxnLst/>
              <a:rect l="0" t="0" r="0" b="0"/>
              <a:pathLst>
                <a:path w="147831" h="214338">
                  <a:moveTo>
                    <a:pt x="87527" y="11691"/>
                  </a:moveTo>
                  <a:lnTo>
                    <a:pt x="65170" y="11691"/>
                  </a:lnTo>
                  <a:lnTo>
                    <a:pt x="47955" y="17930"/>
                  </a:lnTo>
                  <a:lnTo>
                    <a:pt x="32505" y="29672"/>
                  </a:lnTo>
                  <a:lnTo>
                    <a:pt x="11822" y="56013"/>
                  </a:lnTo>
                  <a:lnTo>
                    <a:pt x="2018" y="75844"/>
                  </a:lnTo>
                  <a:lnTo>
                    <a:pt x="0" y="96356"/>
                  </a:lnTo>
                  <a:lnTo>
                    <a:pt x="11271" y="155855"/>
                  </a:lnTo>
                  <a:lnTo>
                    <a:pt x="17760" y="178709"/>
                  </a:lnTo>
                  <a:lnTo>
                    <a:pt x="23468" y="187378"/>
                  </a:lnTo>
                  <a:lnTo>
                    <a:pt x="39170" y="200128"/>
                  </a:lnTo>
                  <a:lnTo>
                    <a:pt x="67740" y="213884"/>
                  </a:lnTo>
                  <a:lnTo>
                    <a:pt x="77845" y="214337"/>
                  </a:lnTo>
                  <a:lnTo>
                    <a:pt x="98432" y="208601"/>
                  </a:lnTo>
                  <a:lnTo>
                    <a:pt x="116160" y="195133"/>
                  </a:lnTo>
                  <a:lnTo>
                    <a:pt x="130669" y="177449"/>
                  </a:lnTo>
                  <a:lnTo>
                    <a:pt x="141017" y="157891"/>
                  </a:lnTo>
                  <a:lnTo>
                    <a:pt x="147830" y="115971"/>
                  </a:lnTo>
                  <a:lnTo>
                    <a:pt x="144259" y="66506"/>
                  </a:lnTo>
                  <a:lnTo>
                    <a:pt x="135792" y="25983"/>
                  </a:lnTo>
                  <a:lnTo>
                    <a:pt x="130232" y="16540"/>
                  </a:lnTo>
                  <a:lnTo>
                    <a:pt x="114696" y="2928"/>
                  </a:lnTo>
                  <a:lnTo>
                    <a:pt x="106810" y="0"/>
                  </a:lnTo>
                  <a:lnTo>
                    <a:pt x="76998" y="11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233492" y="526574"/>
              <a:ext cx="183623" cy="254701"/>
            </a:xfrm>
            <a:custGeom>
              <a:avLst/>
              <a:gdLst/>
              <a:ahLst/>
              <a:cxnLst/>
              <a:rect l="0" t="0" r="0" b="0"/>
              <a:pathLst>
                <a:path w="183623" h="254701">
                  <a:moveTo>
                    <a:pt x="0" y="73550"/>
                  </a:moveTo>
                  <a:lnTo>
                    <a:pt x="0" y="132167"/>
                  </a:lnTo>
                  <a:lnTo>
                    <a:pt x="1170" y="186341"/>
                  </a:lnTo>
                  <a:lnTo>
                    <a:pt x="11453" y="238982"/>
                  </a:lnTo>
                  <a:lnTo>
                    <a:pt x="15619" y="254700"/>
                  </a:lnTo>
                  <a:lnTo>
                    <a:pt x="15092" y="253978"/>
                  </a:lnTo>
                  <a:lnTo>
                    <a:pt x="13570" y="249987"/>
                  </a:lnTo>
                  <a:lnTo>
                    <a:pt x="11129" y="195489"/>
                  </a:lnTo>
                  <a:lnTo>
                    <a:pt x="10647" y="137238"/>
                  </a:lnTo>
                  <a:lnTo>
                    <a:pt x="16141" y="75082"/>
                  </a:lnTo>
                  <a:lnTo>
                    <a:pt x="29661" y="24460"/>
                  </a:lnTo>
                  <a:lnTo>
                    <a:pt x="40869" y="6498"/>
                  </a:lnTo>
                  <a:lnTo>
                    <a:pt x="50642" y="1943"/>
                  </a:lnTo>
                  <a:lnTo>
                    <a:pt x="77100" y="0"/>
                  </a:lnTo>
                  <a:lnTo>
                    <a:pt x="98998" y="6156"/>
                  </a:lnTo>
                  <a:lnTo>
                    <a:pt x="132120" y="29172"/>
                  </a:lnTo>
                  <a:lnTo>
                    <a:pt x="143727" y="48757"/>
                  </a:lnTo>
                  <a:lnTo>
                    <a:pt x="164463" y="105813"/>
                  </a:lnTo>
                  <a:lnTo>
                    <a:pt x="178890" y="158605"/>
                  </a:lnTo>
                  <a:lnTo>
                    <a:pt x="183622" y="185052"/>
                  </a:lnTo>
                  <a:lnTo>
                    <a:pt x="178985" y="2420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476988" y="509830"/>
              <a:ext cx="177645" cy="274966"/>
            </a:xfrm>
            <a:custGeom>
              <a:avLst/>
              <a:gdLst/>
              <a:ahLst/>
              <a:cxnLst/>
              <a:rect l="0" t="0" r="0" b="0"/>
              <a:pathLst>
                <a:path w="177645" h="274966">
                  <a:moveTo>
                    <a:pt x="177644" y="6066"/>
                  </a:moveTo>
                  <a:lnTo>
                    <a:pt x="142852" y="0"/>
                  </a:lnTo>
                  <a:lnTo>
                    <a:pt x="99745" y="6088"/>
                  </a:lnTo>
                  <a:lnTo>
                    <a:pt x="64876" y="22190"/>
                  </a:lnTo>
                  <a:lnTo>
                    <a:pt x="39207" y="42949"/>
                  </a:lnTo>
                  <a:lnTo>
                    <a:pt x="2425" y="85402"/>
                  </a:lnTo>
                  <a:lnTo>
                    <a:pt x="0" y="92882"/>
                  </a:lnTo>
                  <a:lnTo>
                    <a:pt x="723" y="100208"/>
                  </a:lnTo>
                  <a:lnTo>
                    <a:pt x="3544" y="107432"/>
                  </a:lnTo>
                  <a:lnTo>
                    <a:pt x="16038" y="118578"/>
                  </a:lnTo>
                  <a:lnTo>
                    <a:pt x="58244" y="135265"/>
                  </a:lnTo>
                  <a:lnTo>
                    <a:pt x="110471" y="143761"/>
                  </a:lnTo>
                  <a:lnTo>
                    <a:pt x="143703" y="159298"/>
                  </a:lnTo>
                  <a:lnTo>
                    <a:pt x="160999" y="172045"/>
                  </a:lnTo>
                  <a:lnTo>
                    <a:pt x="170246" y="191749"/>
                  </a:lnTo>
                  <a:lnTo>
                    <a:pt x="173186" y="214933"/>
                  </a:lnTo>
                  <a:lnTo>
                    <a:pt x="170594" y="236936"/>
                  </a:lnTo>
                  <a:lnTo>
                    <a:pt x="162422" y="255294"/>
                  </a:lnTo>
                  <a:lnTo>
                    <a:pt x="156968" y="263465"/>
                  </a:lnTo>
                  <a:lnTo>
                    <a:pt x="147482" y="268912"/>
                  </a:lnTo>
                  <a:lnTo>
                    <a:pt x="121344" y="274965"/>
                  </a:lnTo>
                  <a:lnTo>
                    <a:pt x="102709" y="274535"/>
                  </a:lnTo>
                  <a:lnTo>
                    <a:pt x="82888" y="269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728331" y="789637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31586" y="0"/>
                  </a:moveTo>
                  <a:lnTo>
                    <a:pt x="16932" y="53028"/>
                  </a:lnTo>
                  <a:lnTo>
                    <a:pt x="3039" y="11264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09074" y="1210777"/>
            <a:ext cx="4661206" cy="574533"/>
            <a:chOff x="709074" y="1210777"/>
            <a:chExt cx="4661206" cy="574533"/>
          </a:xfrm>
        </p:grpSpPr>
        <p:sp>
          <p:nvSpPr>
            <p:cNvPr id="42" name="Freeform 41"/>
            <p:cNvSpPr/>
            <p:nvPr/>
          </p:nvSpPr>
          <p:spPr>
            <a:xfrm>
              <a:off x="709074" y="1415064"/>
              <a:ext cx="217434" cy="370246"/>
            </a:xfrm>
            <a:custGeom>
              <a:avLst/>
              <a:gdLst/>
              <a:ahLst/>
              <a:cxnLst/>
              <a:rect l="0" t="0" r="0" b="0"/>
              <a:pathLst>
                <a:path w="217434" h="370246">
                  <a:moveTo>
                    <a:pt x="217433" y="79982"/>
                  </a:moveTo>
                  <a:lnTo>
                    <a:pt x="198305" y="27277"/>
                  </a:lnTo>
                  <a:lnTo>
                    <a:pt x="187095" y="11324"/>
                  </a:lnTo>
                  <a:lnTo>
                    <a:pt x="168075" y="2674"/>
                  </a:lnTo>
                  <a:lnTo>
                    <a:pt x="145193" y="0"/>
                  </a:lnTo>
                  <a:lnTo>
                    <a:pt x="91284" y="10813"/>
                  </a:lnTo>
                  <a:lnTo>
                    <a:pt x="73239" y="23504"/>
                  </a:lnTo>
                  <a:lnTo>
                    <a:pt x="42591" y="60247"/>
                  </a:lnTo>
                  <a:lnTo>
                    <a:pt x="15280" y="114861"/>
                  </a:lnTo>
                  <a:lnTo>
                    <a:pt x="4755" y="141108"/>
                  </a:lnTo>
                  <a:lnTo>
                    <a:pt x="0" y="183361"/>
                  </a:lnTo>
                  <a:lnTo>
                    <a:pt x="6649" y="231236"/>
                  </a:lnTo>
                  <a:lnTo>
                    <a:pt x="29264" y="289927"/>
                  </a:lnTo>
                  <a:lnTo>
                    <a:pt x="56262" y="335402"/>
                  </a:lnTo>
                  <a:lnTo>
                    <a:pt x="88310" y="359473"/>
                  </a:lnTo>
                  <a:lnTo>
                    <a:pt x="133031" y="370245"/>
                  </a:lnTo>
                  <a:lnTo>
                    <a:pt x="163154" y="366525"/>
                  </a:lnTo>
                  <a:lnTo>
                    <a:pt x="217433" y="3431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26662" y="1499509"/>
              <a:ext cx="261093" cy="267992"/>
            </a:xfrm>
            <a:custGeom>
              <a:avLst/>
              <a:gdLst/>
              <a:ahLst/>
              <a:cxnLst/>
              <a:rect l="0" t="0" r="0" b="0"/>
              <a:pathLst>
                <a:path w="261093" h="267992">
                  <a:moveTo>
                    <a:pt x="184115" y="6066"/>
                  </a:moveTo>
                  <a:lnTo>
                    <a:pt x="151663" y="0"/>
                  </a:lnTo>
                  <a:lnTo>
                    <a:pt x="131087" y="2590"/>
                  </a:lnTo>
                  <a:lnTo>
                    <a:pt x="113364" y="10760"/>
                  </a:lnTo>
                  <a:lnTo>
                    <a:pt x="57107" y="48592"/>
                  </a:lnTo>
                  <a:lnTo>
                    <a:pt x="21117" y="76337"/>
                  </a:lnTo>
                  <a:lnTo>
                    <a:pt x="12235" y="96569"/>
                  </a:lnTo>
                  <a:lnTo>
                    <a:pt x="0" y="152905"/>
                  </a:lnTo>
                  <a:lnTo>
                    <a:pt x="9813" y="206033"/>
                  </a:lnTo>
                  <a:lnTo>
                    <a:pt x="25105" y="232082"/>
                  </a:lnTo>
                  <a:lnTo>
                    <a:pt x="50043" y="254617"/>
                  </a:lnTo>
                  <a:lnTo>
                    <a:pt x="72665" y="262762"/>
                  </a:lnTo>
                  <a:lnTo>
                    <a:pt x="125315" y="267991"/>
                  </a:lnTo>
                  <a:lnTo>
                    <a:pt x="149793" y="262467"/>
                  </a:lnTo>
                  <a:lnTo>
                    <a:pt x="194103" y="239857"/>
                  </a:lnTo>
                  <a:lnTo>
                    <a:pt x="228245" y="204455"/>
                  </a:lnTo>
                  <a:lnTo>
                    <a:pt x="254400" y="163667"/>
                  </a:lnTo>
                  <a:lnTo>
                    <a:pt x="259047" y="153247"/>
                  </a:lnTo>
                  <a:lnTo>
                    <a:pt x="261092" y="129191"/>
                  </a:lnTo>
                  <a:lnTo>
                    <a:pt x="252872" y="75620"/>
                  </a:lnTo>
                  <a:lnTo>
                    <a:pt x="240410" y="54136"/>
                  </a:lnTo>
                  <a:lnTo>
                    <a:pt x="219902" y="35127"/>
                  </a:lnTo>
                  <a:lnTo>
                    <a:pt x="205172" y="27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79233" y="1502937"/>
              <a:ext cx="312480" cy="223737"/>
            </a:xfrm>
            <a:custGeom>
              <a:avLst/>
              <a:gdLst/>
              <a:ahLst/>
              <a:cxnLst/>
              <a:rect l="0" t="0" r="0" b="0"/>
              <a:pathLst>
                <a:path w="312480" h="223737">
                  <a:moveTo>
                    <a:pt x="0" y="97394"/>
                  </a:moveTo>
                  <a:lnTo>
                    <a:pt x="11178" y="114162"/>
                  </a:lnTo>
                  <a:lnTo>
                    <a:pt x="22875" y="172840"/>
                  </a:lnTo>
                  <a:lnTo>
                    <a:pt x="26544" y="190587"/>
                  </a:lnTo>
                  <a:lnTo>
                    <a:pt x="24276" y="182877"/>
                  </a:lnTo>
                  <a:lnTo>
                    <a:pt x="21693" y="132564"/>
                  </a:lnTo>
                  <a:lnTo>
                    <a:pt x="24302" y="79472"/>
                  </a:lnTo>
                  <a:lnTo>
                    <a:pt x="35736" y="34842"/>
                  </a:lnTo>
                  <a:lnTo>
                    <a:pt x="41371" y="26447"/>
                  </a:lnTo>
                  <a:lnTo>
                    <a:pt x="56992" y="13999"/>
                  </a:lnTo>
                  <a:lnTo>
                    <a:pt x="75632" y="10807"/>
                  </a:lnTo>
                  <a:lnTo>
                    <a:pt x="85516" y="11593"/>
                  </a:lnTo>
                  <a:lnTo>
                    <a:pt x="94445" y="16797"/>
                  </a:lnTo>
                  <a:lnTo>
                    <a:pt x="110606" y="35057"/>
                  </a:lnTo>
                  <a:lnTo>
                    <a:pt x="139614" y="97467"/>
                  </a:lnTo>
                  <a:lnTo>
                    <a:pt x="143379" y="98613"/>
                  </a:lnTo>
                  <a:lnTo>
                    <a:pt x="147059" y="93527"/>
                  </a:lnTo>
                  <a:lnTo>
                    <a:pt x="153097" y="73449"/>
                  </a:lnTo>
                  <a:lnTo>
                    <a:pt x="158836" y="38177"/>
                  </a:lnTo>
                  <a:lnTo>
                    <a:pt x="168470" y="19993"/>
                  </a:lnTo>
                  <a:lnTo>
                    <a:pt x="186789" y="7231"/>
                  </a:lnTo>
                  <a:lnTo>
                    <a:pt x="209359" y="0"/>
                  </a:lnTo>
                  <a:lnTo>
                    <a:pt x="231089" y="685"/>
                  </a:lnTo>
                  <a:lnTo>
                    <a:pt x="249325" y="8009"/>
                  </a:lnTo>
                  <a:lnTo>
                    <a:pt x="265229" y="20233"/>
                  </a:lnTo>
                  <a:lnTo>
                    <a:pt x="280096" y="37364"/>
                  </a:lnTo>
                  <a:lnTo>
                    <a:pt x="288264" y="59796"/>
                  </a:lnTo>
                  <a:lnTo>
                    <a:pt x="294233" y="84193"/>
                  </a:lnTo>
                  <a:lnTo>
                    <a:pt x="308408" y="119999"/>
                  </a:lnTo>
                  <a:lnTo>
                    <a:pt x="312479" y="164273"/>
                  </a:lnTo>
                  <a:lnTo>
                    <a:pt x="305326" y="223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10901" y="1242362"/>
              <a:ext cx="296988" cy="501574"/>
            </a:xfrm>
            <a:custGeom>
              <a:avLst/>
              <a:gdLst/>
              <a:ahLst/>
              <a:cxnLst/>
              <a:rect l="0" t="0" r="0" b="0"/>
              <a:pathLst>
                <a:path w="296988" h="501574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18211" y="162570"/>
                  </a:lnTo>
                  <a:lnTo>
                    <a:pt x="23333" y="220524"/>
                  </a:lnTo>
                  <a:lnTo>
                    <a:pt x="35545" y="282726"/>
                  </a:lnTo>
                  <a:lnTo>
                    <a:pt x="40168" y="333985"/>
                  </a:lnTo>
                  <a:lnTo>
                    <a:pt x="41730" y="395302"/>
                  </a:lnTo>
                  <a:lnTo>
                    <a:pt x="42000" y="428952"/>
                  </a:lnTo>
                  <a:lnTo>
                    <a:pt x="45227" y="369404"/>
                  </a:lnTo>
                  <a:lnTo>
                    <a:pt x="56685" y="337181"/>
                  </a:lnTo>
                  <a:lnTo>
                    <a:pt x="81034" y="278239"/>
                  </a:lnTo>
                  <a:lnTo>
                    <a:pt x="100569" y="251547"/>
                  </a:lnTo>
                  <a:lnTo>
                    <a:pt x="118397" y="236191"/>
                  </a:lnTo>
                  <a:lnTo>
                    <a:pt x="129234" y="233500"/>
                  </a:lnTo>
                  <a:lnTo>
                    <a:pt x="153754" y="236749"/>
                  </a:lnTo>
                  <a:lnTo>
                    <a:pt x="188276" y="251732"/>
                  </a:lnTo>
                  <a:lnTo>
                    <a:pt x="220732" y="276579"/>
                  </a:lnTo>
                  <a:lnTo>
                    <a:pt x="265360" y="338210"/>
                  </a:lnTo>
                  <a:lnTo>
                    <a:pt x="289195" y="379411"/>
                  </a:lnTo>
                  <a:lnTo>
                    <a:pt x="296987" y="406103"/>
                  </a:lnTo>
                  <a:lnTo>
                    <a:pt x="296551" y="429665"/>
                  </a:lnTo>
                  <a:lnTo>
                    <a:pt x="289338" y="448715"/>
                  </a:lnTo>
                  <a:lnTo>
                    <a:pt x="284139" y="457071"/>
                  </a:lnTo>
                  <a:lnTo>
                    <a:pt x="269004" y="469475"/>
                  </a:lnTo>
                  <a:lnTo>
                    <a:pt x="210900" y="496829"/>
                  </a:lnTo>
                  <a:lnTo>
                    <a:pt x="179521" y="501573"/>
                  </a:lnTo>
                  <a:lnTo>
                    <a:pt x="134560" y="493065"/>
                  </a:lnTo>
                  <a:lnTo>
                    <a:pt x="87021" y="476465"/>
                  </a:lnTo>
                  <a:lnTo>
                    <a:pt x="26741" y="429321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11418" y="1516103"/>
              <a:ext cx="20624" cy="189514"/>
            </a:xfrm>
            <a:custGeom>
              <a:avLst/>
              <a:gdLst/>
              <a:ahLst/>
              <a:cxnLst/>
              <a:rect l="0" t="0" r="0" b="0"/>
              <a:pathLst>
                <a:path w="20624" h="189514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8057" y="142950"/>
                  </a:lnTo>
                  <a:lnTo>
                    <a:pt x="2062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10984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47854" y="1471160"/>
              <a:ext cx="210571" cy="223929"/>
            </a:xfrm>
            <a:custGeom>
              <a:avLst/>
              <a:gdLst/>
              <a:ahLst/>
              <a:cxnLst/>
              <a:rect l="0" t="0" r="0" b="0"/>
              <a:pathLst>
                <a:path w="210571" h="223929">
                  <a:moveTo>
                    <a:pt x="0" y="44943"/>
                  </a:moveTo>
                  <a:lnTo>
                    <a:pt x="5589" y="103560"/>
                  </a:lnTo>
                  <a:lnTo>
                    <a:pt x="21331" y="163277"/>
                  </a:lnTo>
                  <a:lnTo>
                    <a:pt x="24750" y="176475"/>
                  </a:lnTo>
                  <a:lnTo>
                    <a:pt x="27028" y="179424"/>
                  </a:lnTo>
                  <a:lnTo>
                    <a:pt x="28547" y="175541"/>
                  </a:lnTo>
                  <a:lnTo>
                    <a:pt x="29066" y="156799"/>
                  </a:lnTo>
                  <a:lnTo>
                    <a:pt x="26105" y="106639"/>
                  </a:lnTo>
                  <a:lnTo>
                    <a:pt x="36201" y="65563"/>
                  </a:lnTo>
                  <a:lnTo>
                    <a:pt x="54010" y="29996"/>
                  </a:lnTo>
                  <a:lnTo>
                    <a:pt x="68458" y="13733"/>
                  </a:lnTo>
                  <a:lnTo>
                    <a:pt x="86578" y="2606"/>
                  </a:lnTo>
                  <a:lnTo>
                    <a:pt x="106330" y="0"/>
                  </a:lnTo>
                  <a:lnTo>
                    <a:pt x="116510" y="943"/>
                  </a:lnTo>
                  <a:lnTo>
                    <a:pt x="124467" y="5081"/>
                  </a:lnTo>
                  <a:lnTo>
                    <a:pt x="155327" y="46626"/>
                  </a:lnTo>
                  <a:lnTo>
                    <a:pt x="186513" y="106141"/>
                  </a:lnTo>
                  <a:lnTo>
                    <a:pt x="194029" y="129464"/>
                  </a:lnTo>
                  <a:lnTo>
                    <a:pt x="204839" y="190763"/>
                  </a:lnTo>
                  <a:lnTo>
                    <a:pt x="210570" y="223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01826" y="1469268"/>
              <a:ext cx="158461" cy="236349"/>
            </a:xfrm>
            <a:custGeom>
              <a:avLst/>
              <a:gdLst/>
              <a:ahLst/>
              <a:cxnLst/>
              <a:rect l="0" t="0" r="0" b="0"/>
              <a:pathLst>
                <a:path w="158461" h="236349">
                  <a:moveTo>
                    <a:pt x="72412" y="120535"/>
                  </a:moveTo>
                  <a:lnTo>
                    <a:pt x="133285" y="77873"/>
                  </a:lnTo>
                  <a:lnTo>
                    <a:pt x="147430" y="62969"/>
                  </a:lnTo>
                  <a:lnTo>
                    <a:pt x="157616" y="44647"/>
                  </a:lnTo>
                  <a:lnTo>
                    <a:pt x="158460" y="34848"/>
                  </a:lnTo>
                  <a:lnTo>
                    <a:pt x="153160" y="14601"/>
                  </a:lnTo>
                  <a:lnTo>
                    <a:pt x="146131" y="7799"/>
                  </a:lnTo>
                  <a:lnTo>
                    <a:pt x="125843" y="240"/>
                  </a:lnTo>
                  <a:lnTo>
                    <a:pt x="104348" y="0"/>
                  </a:lnTo>
                  <a:lnTo>
                    <a:pt x="83096" y="4962"/>
                  </a:lnTo>
                  <a:lnTo>
                    <a:pt x="43977" y="27212"/>
                  </a:lnTo>
                  <a:lnTo>
                    <a:pt x="20703" y="50380"/>
                  </a:lnTo>
                  <a:lnTo>
                    <a:pt x="13373" y="59727"/>
                  </a:lnTo>
                  <a:lnTo>
                    <a:pt x="5228" y="82590"/>
                  </a:lnTo>
                  <a:lnTo>
                    <a:pt x="0" y="135396"/>
                  </a:lnTo>
                  <a:lnTo>
                    <a:pt x="4683" y="171342"/>
                  </a:lnTo>
                  <a:lnTo>
                    <a:pt x="24658" y="204219"/>
                  </a:lnTo>
                  <a:lnTo>
                    <a:pt x="46119" y="219339"/>
                  </a:lnTo>
                  <a:lnTo>
                    <a:pt x="71255" y="228789"/>
                  </a:lnTo>
                  <a:lnTo>
                    <a:pt x="119280" y="234855"/>
                  </a:lnTo>
                  <a:lnTo>
                    <a:pt x="146111" y="236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48020" y="1231834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5589" y="171240"/>
                  </a:lnTo>
                  <a:lnTo>
                    <a:pt x="9065" y="232452"/>
                  </a:lnTo>
                  <a:lnTo>
                    <a:pt x="10095" y="289453"/>
                  </a:lnTo>
                  <a:lnTo>
                    <a:pt x="4377" y="351540"/>
                  </a:lnTo>
                  <a:lnTo>
                    <a:pt x="8967" y="398813"/>
                  </a:lnTo>
                  <a:lnTo>
                    <a:pt x="10529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63834" y="1484518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8617"/>
                  </a:lnTo>
                  <a:lnTo>
                    <a:pt x="1170" y="112790"/>
                  </a:lnTo>
                  <a:lnTo>
                    <a:pt x="8333" y="162313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16476" y="1358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11233" y="1284476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8333" y="48931"/>
                  </a:lnTo>
                  <a:lnTo>
                    <a:pt x="9878" y="99896"/>
                  </a:lnTo>
                  <a:lnTo>
                    <a:pt x="15989" y="163232"/>
                  </a:lnTo>
                  <a:lnTo>
                    <a:pt x="19555" y="215262"/>
                  </a:lnTo>
                  <a:lnTo>
                    <a:pt x="20612" y="263953"/>
                  </a:lnTo>
                  <a:lnTo>
                    <a:pt x="24118" y="327189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73220" y="1389761"/>
              <a:ext cx="127527" cy="252685"/>
            </a:xfrm>
            <a:custGeom>
              <a:avLst/>
              <a:gdLst/>
              <a:ahLst/>
              <a:cxnLst/>
              <a:rect l="0" t="0" r="0" b="0"/>
              <a:pathLst>
                <a:path w="127527" h="252685">
                  <a:moveTo>
                    <a:pt x="95940" y="0"/>
                  </a:moveTo>
                  <a:lnTo>
                    <a:pt x="53279" y="55659"/>
                  </a:lnTo>
                  <a:lnTo>
                    <a:pt x="4661" y="117454"/>
                  </a:lnTo>
                  <a:lnTo>
                    <a:pt x="0" y="137600"/>
                  </a:lnTo>
                  <a:lnTo>
                    <a:pt x="394" y="147885"/>
                  </a:lnTo>
                  <a:lnTo>
                    <a:pt x="4167" y="155912"/>
                  </a:lnTo>
                  <a:lnTo>
                    <a:pt x="35438" y="180320"/>
                  </a:lnTo>
                  <a:lnTo>
                    <a:pt x="91971" y="228196"/>
                  </a:lnTo>
                  <a:lnTo>
                    <a:pt x="12752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63917" y="1431943"/>
              <a:ext cx="168457" cy="212749"/>
            </a:xfrm>
            <a:custGeom>
              <a:avLst/>
              <a:gdLst/>
              <a:ahLst/>
              <a:cxnLst/>
              <a:rect l="0" t="0" r="0" b="0"/>
              <a:pathLst>
                <a:path w="168457" h="212749">
                  <a:moveTo>
                    <a:pt x="0" y="115746"/>
                  </a:moveTo>
                  <a:lnTo>
                    <a:pt x="58617" y="106681"/>
                  </a:lnTo>
                  <a:lnTo>
                    <a:pt x="93407" y="100062"/>
                  </a:lnTo>
                  <a:lnTo>
                    <a:pt x="120353" y="85102"/>
                  </a:lnTo>
                  <a:lnTo>
                    <a:pt x="143154" y="65852"/>
                  </a:lnTo>
                  <a:lnTo>
                    <a:pt x="151361" y="45997"/>
                  </a:lnTo>
                  <a:lnTo>
                    <a:pt x="153550" y="34152"/>
                  </a:lnTo>
                  <a:lnTo>
                    <a:pt x="151500" y="23915"/>
                  </a:lnTo>
                  <a:lnTo>
                    <a:pt x="139863" y="6302"/>
                  </a:lnTo>
                  <a:lnTo>
                    <a:pt x="131846" y="1839"/>
                  </a:lnTo>
                  <a:lnTo>
                    <a:pt x="113580" y="0"/>
                  </a:lnTo>
                  <a:lnTo>
                    <a:pt x="83566" y="5541"/>
                  </a:lnTo>
                  <a:lnTo>
                    <a:pt x="58035" y="20182"/>
                  </a:lnTo>
                  <a:lnTo>
                    <a:pt x="46070" y="38958"/>
                  </a:lnTo>
                  <a:lnTo>
                    <a:pt x="25087" y="94282"/>
                  </a:lnTo>
                  <a:lnTo>
                    <a:pt x="17779" y="115565"/>
                  </a:lnTo>
                  <a:lnTo>
                    <a:pt x="18266" y="152867"/>
                  </a:lnTo>
                  <a:lnTo>
                    <a:pt x="29175" y="176698"/>
                  </a:lnTo>
                  <a:lnTo>
                    <a:pt x="45722" y="196648"/>
                  </a:lnTo>
                  <a:lnTo>
                    <a:pt x="64774" y="209414"/>
                  </a:lnTo>
                  <a:lnTo>
                    <a:pt x="84940" y="212748"/>
                  </a:lnTo>
                  <a:lnTo>
                    <a:pt x="141860" y="210798"/>
                  </a:lnTo>
                  <a:lnTo>
                    <a:pt x="168456" y="210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06444" y="1210777"/>
              <a:ext cx="10241" cy="379027"/>
            </a:xfrm>
            <a:custGeom>
              <a:avLst/>
              <a:gdLst/>
              <a:ahLst/>
              <a:cxnLst/>
              <a:rect l="0" t="0" r="0" b="0"/>
              <a:pathLst>
                <a:path w="10241" h="379027">
                  <a:moveTo>
                    <a:pt x="10240" y="0"/>
                  </a:moveTo>
                  <a:lnTo>
                    <a:pt x="4650" y="58617"/>
                  </a:lnTo>
                  <a:lnTo>
                    <a:pt x="1175" y="110174"/>
                  </a:lnTo>
                  <a:lnTo>
                    <a:pt x="362" y="152692"/>
                  </a:lnTo>
                  <a:lnTo>
                    <a:pt x="0" y="196544"/>
                  </a:lnTo>
                  <a:lnTo>
                    <a:pt x="967" y="251778"/>
                  </a:lnTo>
                  <a:lnTo>
                    <a:pt x="8062" y="306187"/>
                  </a:lnTo>
                  <a:lnTo>
                    <a:pt x="9594" y="344576"/>
                  </a:lnTo>
                  <a:lnTo>
                    <a:pt x="1024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48228" y="1368704"/>
              <a:ext cx="294799" cy="52644"/>
            </a:xfrm>
            <a:custGeom>
              <a:avLst/>
              <a:gdLst/>
              <a:ahLst/>
              <a:cxnLst/>
              <a:rect l="0" t="0" r="0" b="0"/>
              <a:pathLst>
                <a:path w="294799" h="52644">
                  <a:moveTo>
                    <a:pt x="294798" y="0"/>
                  </a:moveTo>
                  <a:lnTo>
                    <a:pt x="232705" y="5589"/>
                  </a:lnTo>
                  <a:lnTo>
                    <a:pt x="172915" y="19128"/>
                  </a:lnTo>
                  <a:lnTo>
                    <a:pt x="122074" y="34264"/>
                  </a:lnTo>
                  <a:lnTo>
                    <a:pt x="71135" y="40958"/>
                  </a:lnTo>
                  <a:lnTo>
                    <a:pt x="20767" y="4998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53554" y="1397280"/>
              <a:ext cx="168035" cy="229481"/>
            </a:xfrm>
            <a:custGeom>
              <a:avLst/>
              <a:gdLst/>
              <a:ahLst/>
              <a:cxnLst/>
              <a:rect l="0" t="0" r="0" b="0"/>
              <a:pathLst>
                <a:path w="168035" h="229481">
                  <a:moveTo>
                    <a:pt x="0" y="76709"/>
                  </a:moveTo>
                  <a:lnTo>
                    <a:pt x="62280" y="99563"/>
                  </a:lnTo>
                  <a:lnTo>
                    <a:pt x="116331" y="95348"/>
                  </a:lnTo>
                  <a:lnTo>
                    <a:pt x="141780" y="88503"/>
                  </a:lnTo>
                  <a:lnTo>
                    <a:pt x="160889" y="77661"/>
                  </a:lnTo>
                  <a:lnTo>
                    <a:pt x="165751" y="69155"/>
                  </a:lnTo>
                  <a:lnTo>
                    <a:pt x="168034" y="47226"/>
                  </a:lnTo>
                  <a:lnTo>
                    <a:pt x="164665" y="37166"/>
                  </a:lnTo>
                  <a:lnTo>
                    <a:pt x="151563" y="19750"/>
                  </a:lnTo>
                  <a:lnTo>
                    <a:pt x="124456" y="2381"/>
                  </a:lnTo>
                  <a:lnTo>
                    <a:pt x="104447" y="0"/>
                  </a:lnTo>
                  <a:lnTo>
                    <a:pt x="83855" y="4012"/>
                  </a:lnTo>
                  <a:lnTo>
                    <a:pt x="63005" y="13594"/>
                  </a:lnTo>
                  <a:lnTo>
                    <a:pt x="48280" y="28771"/>
                  </a:lnTo>
                  <a:lnTo>
                    <a:pt x="18143" y="85734"/>
                  </a:lnTo>
                  <a:lnTo>
                    <a:pt x="3930" y="140276"/>
                  </a:lnTo>
                  <a:lnTo>
                    <a:pt x="4087" y="165793"/>
                  </a:lnTo>
                  <a:lnTo>
                    <a:pt x="11955" y="184932"/>
                  </a:lnTo>
                  <a:lnTo>
                    <a:pt x="35128" y="214450"/>
                  </a:lnTo>
                  <a:lnTo>
                    <a:pt x="60456" y="225665"/>
                  </a:lnTo>
                  <a:lnTo>
                    <a:pt x="86531" y="229480"/>
                  </a:lnTo>
                  <a:lnTo>
                    <a:pt x="115813" y="2241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16767" y="1410818"/>
              <a:ext cx="73700" cy="212987"/>
            </a:xfrm>
            <a:custGeom>
              <a:avLst/>
              <a:gdLst/>
              <a:ahLst/>
              <a:cxnLst/>
              <a:rect l="0" t="0" r="0" b="0"/>
              <a:pathLst>
                <a:path w="73700" h="212987">
                  <a:moveTo>
                    <a:pt x="0" y="126342"/>
                  </a:moveTo>
                  <a:lnTo>
                    <a:pt x="17958" y="189770"/>
                  </a:lnTo>
                  <a:lnTo>
                    <a:pt x="25858" y="212986"/>
                  </a:lnTo>
                  <a:lnTo>
                    <a:pt x="9987" y="153820"/>
                  </a:lnTo>
                  <a:lnTo>
                    <a:pt x="5609" y="129196"/>
                  </a:lnTo>
                  <a:lnTo>
                    <a:pt x="9210" y="78553"/>
                  </a:lnTo>
                  <a:lnTo>
                    <a:pt x="12282" y="48950"/>
                  </a:lnTo>
                  <a:lnTo>
                    <a:pt x="21446" y="24095"/>
                  </a:lnTo>
                  <a:lnTo>
                    <a:pt x="29505" y="16064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85223" y="1436055"/>
              <a:ext cx="252684" cy="195863"/>
            </a:xfrm>
            <a:custGeom>
              <a:avLst/>
              <a:gdLst/>
              <a:ahLst/>
              <a:cxnLst/>
              <a:rect l="0" t="0" r="0" b="0"/>
              <a:pathLst>
                <a:path w="252684" h="195863">
                  <a:moveTo>
                    <a:pt x="0" y="69520"/>
                  </a:moveTo>
                  <a:lnTo>
                    <a:pt x="3119" y="118450"/>
                  </a:lnTo>
                  <a:lnTo>
                    <a:pt x="6066" y="140400"/>
                  </a:lnTo>
                  <a:lnTo>
                    <a:pt x="5213" y="141339"/>
                  </a:lnTo>
                  <a:lnTo>
                    <a:pt x="3475" y="138457"/>
                  </a:lnTo>
                  <a:lnTo>
                    <a:pt x="1030" y="112042"/>
                  </a:lnTo>
                  <a:lnTo>
                    <a:pt x="11588" y="52806"/>
                  </a:lnTo>
                  <a:lnTo>
                    <a:pt x="19188" y="24657"/>
                  </a:lnTo>
                  <a:lnTo>
                    <a:pt x="30364" y="4347"/>
                  </a:lnTo>
                  <a:lnTo>
                    <a:pt x="37790" y="335"/>
                  </a:lnTo>
                  <a:lnTo>
                    <a:pt x="46251" y="0"/>
                  </a:lnTo>
                  <a:lnTo>
                    <a:pt x="55400" y="2116"/>
                  </a:lnTo>
                  <a:lnTo>
                    <a:pt x="62669" y="7037"/>
                  </a:lnTo>
                  <a:lnTo>
                    <a:pt x="92336" y="49940"/>
                  </a:lnTo>
                  <a:lnTo>
                    <a:pt x="108793" y="83849"/>
                  </a:lnTo>
                  <a:lnTo>
                    <a:pt x="108793" y="82582"/>
                  </a:lnTo>
                  <a:lnTo>
                    <a:pt x="107624" y="78228"/>
                  </a:lnTo>
                  <a:lnTo>
                    <a:pt x="111567" y="49743"/>
                  </a:lnTo>
                  <a:lnTo>
                    <a:pt x="125733" y="17257"/>
                  </a:lnTo>
                  <a:lnTo>
                    <a:pt x="134125" y="11281"/>
                  </a:lnTo>
                  <a:lnTo>
                    <a:pt x="155927" y="7761"/>
                  </a:lnTo>
                  <a:lnTo>
                    <a:pt x="188920" y="12356"/>
                  </a:lnTo>
                  <a:lnTo>
                    <a:pt x="207187" y="27346"/>
                  </a:lnTo>
                  <a:lnTo>
                    <a:pt x="237977" y="69508"/>
                  </a:lnTo>
                  <a:lnTo>
                    <a:pt x="246147" y="93691"/>
                  </a:lnTo>
                  <a:lnTo>
                    <a:pt x="251392" y="147344"/>
                  </a:lnTo>
                  <a:lnTo>
                    <a:pt x="252683" y="195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11466" y="1382160"/>
              <a:ext cx="158814" cy="246683"/>
            </a:xfrm>
            <a:custGeom>
              <a:avLst/>
              <a:gdLst/>
              <a:ahLst/>
              <a:cxnLst/>
              <a:rect l="0" t="0" r="0" b="0"/>
              <a:pathLst>
                <a:path w="158814" h="246683">
                  <a:moveTo>
                    <a:pt x="147539" y="18130"/>
                  </a:moveTo>
                  <a:lnTo>
                    <a:pt x="130771" y="6951"/>
                  </a:lnTo>
                  <a:lnTo>
                    <a:pt x="97987" y="0"/>
                  </a:lnTo>
                  <a:lnTo>
                    <a:pt x="53393" y="6056"/>
                  </a:lnTo>
                  <a:lnTo>
                    <a:pt x="31996" y="11984"/>
                  </a:lnTo>
                  <a:lnTo>
                    <a:pt x="13908" y="24757"/>
                  </a:lnTo>
                  <a:lnTo>
                    <a:pt x="5809" y="33076"/>
                  </a:lnTo>
                  <a:lnTo>
                    <a:pt x="1580" y="42132"/>
                  </a:lnTo>
                  <a:lnTo>
                    <a:pt x="0" y="61553"/>
                  </a:lnTo>
                  <a:lnTo>
                    <a:pt x="3556" y="70475"/>
                  </a:lnTo>
                  <a:lnTo>
                    <a:pt x="16866" y="86628"/>
                  </a:lnTo>
                  <a:lnTo>
                    <a:pt x="44090" y="103286"/>
                  </a:lnTo>
                  <a:lnTo>
                    <a:pt x="105586" y="126698"/>
                  </a:lnTo>
                  <a:lnTo>
                    <a:pt x="137058" y="142975"/>
                  </a:lnTo>
                  <a:lnTo>
                    <a:pt x="151849" y="159014"/>
                  </a:lnTo>
                  <a:lnTo>
                    <a:pt x="157431" y="168205"/>
                  </a:lnTo>
                  <a:lnTo>
                    <a:pt x="158813" y="177841"/>
                  </a:lnTo>
                  <a:lnTo>
                    <a:pt x="154109" y="197907"/>
                  </a:lnTo>
                  <a:lnTo>
                    <a:pt x="138307" y="223345"/>
                  </a:lnTo>
                  <a:lnTo>
                    <a:pt x="122379" y="235289"/>
                  </a:lnTo>
                  <a:lnTo>
                    <a:pt x="102431" y="243327"/>
                  </a:lnTo>
                  <a:lnTo>
                    <a:pt x="66063" y="246682"/>
                  </a:lnTo>
                  <a:lnTo>
                    <a:pt x="21197" y="239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95378" y="1663508"/>
              <a:ext cx="2232042" cy="84223"/>
            </a:xfrm>
            <a:custGeom>
              <a:avLst/>
              <a:gdLst/>
              <a:ahLst/>
              <a:cxnLst/>
              <a:rect l="0" t="0" r="0" b="0"/>
              <a:pathLst>
                <a:path w="2232042" h="84223">
                  <a:moveTo>
                    <a:pt x="2232041" y="84222"/>
                  </a:moveTo>
                  <a:lnTo>
                    <a:pt x="2204486" y="76987"/>
                  </a:lnTo>
                  <a:lnTo>
                    <a:pt x="2145143" y="71225"/>
                  </a:lnTo>
                  <a:lnTo>
                    <a:pt x="2088141" y="65553"/>
                  </a:lnTo>
                  <a:lnTo>
                    <a:pt x="2042913" y="63057"/>
                  </a:lnTo>
                  <a:lnTo>
                    <a:pt x="1995516" y="58047"/>
                  </a:lnTo>
                  <a:lnTo>
                    <a:pt x="1947155" y="55041"/>
                  </a:lnTo>
                  <a:lnTo>
                    <a:pt x="1901874" y="52536"/>
                  </a:lnTo>
                  <a:lnTo>
                    <a:pt x="1850075" y="45718"/>
                  </a:lnTo>
                  <a:lnTo>
                    <a:pt x="1787531" y="42821"/>
                  </a:lnTo>
                  <a:lnTo>
                    <a:pt x="1724787" y="42249"/>
                  </a:lnTo>
                  <a:lnTo>
                    <a:pt x="1675942" y="36561"/>
                  </a:lnTo>
                  <a:lnTo>
                    <a:pt x="1624424" y="33056"/>
                  </a:lnTo>
                  <a:lnTo>
                    <a:pt x="1572115" y="32017"/>
                  </a:lnTo>
                  <a:lnTo>
                    <a:pt x="1513982" y="26120"/>
                  </a:lnTo>
                  <a:lnTo>
                    <a:pt x="1452304" y="22553"/>
                  </a:lnTo>
                  <a:lnTo>
                    <a:pt x="1389575" y="21496"/>
                  </a:lnTo>
                  <a:lnTo>
                    <a:pt x="1326535" y="15594"/>
                  </a:lnTo>
                  <a:lnTo>
                    <a:pt x="1263404" y="12025"/>
                  </a:lnTo>
                  <a:lnTo>
                    <a:pt x="1200244" y="5379"/>
                  </a:lnTo>
                  <a:lnTo>
                    <a:pt x="1137076" y="1590"/>
                  </a:lnTo>
                  <a:lnTo>
                    <a:pt x="1073907" y="467"/>
                  </a:lnTo>
                  <a:lnTo>
                    <a:pt x="1010736" y="134"/>
                  </a:lnTo>
                  <a:lnTo>
                    <a:pt x="965502" y="56"/>
                  </a:lnTo>
                  <a:lnTo>
                    <a:pt x="919272" y="22"/>
                  </a:lnTo>
                  <a:lnTo>
                    <a:pt x="875328" y="7"/>
                  </a:lnTo>
                  <a:lnTo>
                    <a:pt x="829282" y="0"/>
                  </a:lnTo>
                  <a:lnTo>
                    <a:pt x="781521" y="1167"/>
                  </a:lnTo>
                  <a:lnTo>
                    <a:pt x="732998" y="5584"/>
                  </a:lnTo>
                  <a:lnTo>
                    <a:pt x="687255" y="8328"/>
                  </a:lnTo>
                  <a:lnTo>
                    <a:pt x="643528" y="9547"/>
                  </a:lnTo>
                  <a:lnTo>
                    <a:pt x="600698" y="10089"/>
                  </a:lnTo>
                  <a:lnTo>
                    <a:pt x="558265" y="10330"/>
                  </a:lnTo>
                  <a:lnTo>
                    <a:pt x="494915" y="10465"/>
                  </a:lnTo>
                  <a:lnTo>
                    <a:pt x="431691" y="10506"/>
                  </a:lnTo>
                  <a:lnTo>
                    <a:pt x="388395" y="11685"/>
                  </a:lnTo>
                  <a:lnTo>
                    <a:pt x="341855" y="16109"/>
                  </a:lnTo>
                  <a:lnTo>
                    <a:pt x="296995" y="18854"/>
                  </a:lnTo>
                  <a:lnTo>
                    <a:pt x="252490" y="21244"/>
                  </a:lnTo>
                  <a:lnTo>
                    <a:pt x="205415" y="26206"/>
                  </a:lnTo>
                  <a:lnTo>
                    <a:pt x="160315" y="29192"/>
                  </a:lnTo>
                  <a:lnTo>
                    <a:pt x="113365" y="31688"/>
                  </a:lnTo>
                  <a:lnTo>
                    <a:pt x="57403" y="36697"/>
                  </a:lnTo>
                  <a:lnTo>
                    <a:pt x="0" y="421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2462484" y="2181675"/>
            <a:ext cx="3601931" cy="492510"/>
            <a:chOff x="2462484" y="2181675"/>
            <a:chExt cx="3601931" cy="492510"/>
          </a:xfrm>
        </p:grpSpPr>
        <p:sp>
          <p:nvSpPr>
            <p:cNvPr id="64" name="Freeform 63"/>
            <p:cNvSpPr/>
            <p:nvPr/>
          </p:nvSpPr>
          <p:spPr>
            <a:xfrm>
              <a:off x="2462484" y="2181675"/>
              <a:ext cx="363115" cy="439062"/>
            </a:xfrm>
            <a:custGeom>
              <a:avLst/>
              <a:gdLst/>
              <a:ahLst/>
              <a:cxnLst/>
              <a:rect l="0" t="0" r="0" b="0"/>
              <a:pathLst>
                <a:path w="363115" h="439062">
                  <a:moveTo>
                    <a:pt x="95941" y="18780"/>
                  </a:moveTo>
                  <a:lnTo>
                    <a:pt x="53279" y="79654"/>
                  </a:lnTo>
                  <a:lnTo>
                    <a:pt x="4661" y="140015"/>
                  </a:lnTo>
                  <a:lnTo>
                    <a:pt x="1163" y="141718"/>
                  </a:lnTo>
                  <a:lnTo>
                    <a:pt x="0" y="139343"/>
                  </a:lnTo>
                  <a:lnTo>
                    <a:pt x="394" y="134251"/>
                  </a:lnTo>
                  <a:lnTo>
                    <a:pt x="30423" y="80997"/>
                  </a:lnTo>
                  <a:lnTo>
                    <a:pt x="58736" y="48054"/>
                  </a:lnTo>
                  <a:lnTo>
                    <a:pt x="96910" y="22137"/>
                  </a:lnTo>
                  <a:lnTo>
                    <a:pt x="149881" y="2845"/>
                  </a:lnTo>
                  <a:lnTo>
                    <a:pt x="175286" y="0"/>
                  </a:lnTo>
                  <a:lnTo>
                    <a:pt x="195936" y="4974"/>
                  </a:lnTo>
                  <a:lnTo>
                    <a:pt x="204718" y="9576"/>
                  </a:lnTo>
                  <a:lnTo>
                    <a:pt x="217596" y="24048"/>
                  </a:lnTo>
                  <a:lnTo>
                    <a:pt x="235395" y="61935"/>
                  </a:lnTo>
                  <a:lnTo>
                    <a:pt x="240985" y="98378"/>
                  </a:lnTo>
                  <a:lnTo>
                    <a:pt x="231463" y="138811"/>
                  </a:lnTo>
                  <a:lnTo>
                    <a:pt x="213824" y="169249"/>
                  </a:lnTo>
                  <a:lnTo>
                    <a:pt x="197466" y="182362"/>
                  </a:lnTo>
                  <a:lnTo>
                    <a:pt x="188191" y="187496"/>
                  </a:lnTo>
                  <a:lnTo>
                    <a:pt x="184347" y="188579"/>
                  </a:lnTo>
                  <a:lnTo>
                    <a:pt x="184124" y="186962"/>
                  </a:lnTo>
                  <a:lnTo>
                    <a:pt x="186315" y="183544"/>
                  </a:lnTo>
                  <a:lnTo>
                    <a:pt x="201228" y="179746"/>
                  </a:lnTo>
                  <a:lnTo>
                    <a:pt x="235931" y="180728"/>
                  </a:lnTo>
                  <a:lnTo>
                    <a:pt x="259934" y="186683"/>
                  </a:lnTo>
                  <a:lnTo>
                    <a:pt x="294407" y="209571"/>
                  </a:lnTo>
                  <a:lnTo>
                    <a:pt x="336935" y="251962"/>
                  </a:lnTo>
                  <a:lnTo>
                    <a:pt x="353220" y="284793"/>
                  </a:lnTo>
                  <a:lnTo>
                    <a:pt x="363114" y="328186"/>
                  </a:lnTo>
                  <a:lnTo>
                    <a:pt x="361693" y="352826"/>
                  </a:lnTo>
                  <a:lnTo>
                    <a:pt x="348727" y="386429"/>
                  </a:lnTo>
                  <a:lnTo>
                    <a:pt x="330068" y="413023"/>
                  </a:lnTo>
                  <a:lnTo>
                    <a:pt x="304132" y="430131"/>
                  </a:lnTo>
                  <a:lnTo>
                    <a:pt x="255521" y="437987"/>
                  </a:lnTo>
                  <a:lnTo>
                    <a:pt x="228476" y="439061"/>
                  </a:lnTo>
                  <a:lnTo>
                    <a:pt x="207098" y="433299"/>
                  </a:lnTo>
                  <a:lnTo>
                    <a:pt x="169640" y="4083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47979" y="2425378"/>
              <a:ext cx="242156" cy="175161"/>
            </a:xfrm>
            <a:custGeom>
              <a:avLst/>
              <a:gdLst/>
              <a:ahLst/>
              <a:cxnLst/>
              <a:rect l="0" t="0" r="0" b="0"/>
              <a:pathLst>
                <a:path w="242156" h="175161">
                  <a:moveTo>
                    <a:pt x="0" y="59347"/>
                  </a:moveTo>
                  <a:lnTo>
                    <a:pt x="3119" y="102039"/>
                  </a:lnTo>
                  <a:lnTo>
                    <a:pt x="14654" y="143689"/>
                  </a:lnTo>
                  <a:lnTo>
                    <a:pt x="16788" y="145991"/>
                  </a:lnTo>
                  <a:lnTo>
                    <a:pt x="18211" y="142846"/>
                  </a:lnTo>
                  <a:lnTo>
                    <a:pt x="18622" y="126873"/>
                  </a:lnTo>
                  <a:lnTo>
                    <a:pt x="15786" y="92743"/>
                  </a:lnTo>
                  <a:lnTo>
                    <a:pt x="34632" y="38528"/>
                  </a:lnTo>
                  <a:lnTo>
                    <a:pt x="41805" y="32600"/>
                  </a:lnTo>
                  <a:lnTo>
                    <a:pt x="62254" y="29132"/>
                  </a:lnTo>
                  <a:lnTo>
                    <a:pt x="80701" y="34610"/>
                  </a:lnTo>
                  <a:lnTo>
                    <a:pt x="88895" y="39346"/>
                  </a:lnTo>
                  <a:lnTo>
                    <a:pt x="96698" y="38994"/>
                  </a:lnTo>
                  <a:lnTo>
                    <a:pt x="111607" y="29244"/>
                  </a:lnTo>
                  <a:lnTo>
                    <a:pt x="133155" y="9614"/>
                  </a:lnTo>
                  <a:lnTo>
                    <a:pt x="153546" y="2148"/>
                  </a:lnTo>
                  <a:lnTo>
                    <a:pt x="177037" y="0"/>
                  </a:lnTo>
                  <a:lnTo>
                    <a:pt x="199176" y="2945"/>
                  </a:lnTo>
                  <a:lnTo>
                    <a:pt x="207653" y="7707"/>
                  </a:lnTo>
                  <a:lnTo>
                    <a:pt x="220192" y="22358"/>
                  </a:lnTo>
                  <a:lnTo>
                    <a:pt x="233828" y="50337"/>
                  </a:lnTo>
                  <a:lnTo>
                    <a:pt x="241059" y="113114"/>
                  </a:lnTo>
                  <a:lnTo>
                    <a:pt x="242155" y="1751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84932" y="2480599"/>
              <a:ext cx="168457" cy="14655"/>
            </a:xfrm>
            <a:custGeom>
              <a:avLst/>
              <a:gdLst/>
              <a:ahLst/>
              <a:cxnLst/>
              <a:rect l="0" t="0" r="0" b="0"/>
              <a:pathLst>
                <a:path w="168457" h="14655">
                  <a:moveTo>
                    <a:pt x="168456" y="14654"/>
                  </a:moveTo>
                  <a:lnTo>
                    <a:pt x="115429" y="0"/>
                  </a:lnTo>
                  <a:lnTo>
                    <a:pt x="72936" y="1084"/>
                  </a:lnTo>
                  <a:lnTo>
                    <a:pt x="18054" y="12058"/>
                  </a:lnTo>
                  <a:lnTo>
                    <a:pt x="0" y="14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748145" y="2235896"/>
              <a:ext cx="389555" cy="438289"/>
            </a:xfrm>
            <a:custGeom>
              <a:avLst/>
              <a:gdLst/>
              <a:ahLst/>
              <a:cxnLst/>
              <a:rect l="0" t="0" r="0" b="0"/>
              <a:pathLst>
                <a:path w="389555" h="438289">
                  <a:moveTo>
                    <a:pt x="0" y="133015"/>
                  </a:moveTo>
                  <a:lnTo>
                    <a:pt x="9575" y="108969"/>
                  </a:lnTo>
                  <a:lnTo>
                    <a:pt x="27533" y="87546"/>
                  </a:lnTo>
                  <a:lnTo>
                    <a:pt x="84797" y="39226"/>
                  </a:lnTo>
                  <a:lnTo>
                    <a:pt x="136945" y="9155"/>
                  </a:lnTo>
                  <a:lnTo>
                    <a:pt x="179657" y="0"/>
                  </a:lnTo>
                  <a:lnTo>
                    <a:pt x="223767" y="2876"/>
                  </a:lnTo>
                  <a:lnTo>
                    <a:pt x="246071" y="11225"/>
                  </a:lnTo>
                  <a:lnTo>
                    <a:pt x="263783" y="23904"/>
                  </a:lnTo>
                  <a:lnTo>
                    <a:pt x="279454" y="41238"/>
                  </a:lnTo>
                  <a:lnTo>
                    <a:pt x="300172" y="89367"/>
                  </a:lnTo>
                  <a:lnTo>
                    <a:pt x="309518" y="132431"/>
                  </a:lnTo>
                  <a:lnTo>
                    <a:pt x="307088" y="188604"/>
                  </a:lnTo>
                  <a:lnTo>
                    <a:pt x="304678" y="246192"/>
                  </a:lnTo>
                  <a:lnTo>
                    <a:pt x="290857" y="305110"/>
                  </a:lnTo>
                  <a:lnTo>
                    <a:pt x="265943" y="366791"/>
                  </a:lnTo>
                  <a:lnTo>
                    <a:pt x="245434" y="404273"/>
                  </a:lnTo>
                  <a:lnTo>
                    <a:pt x="213361" y="432017"/>
                  </a:lnTo>
                  <a:lnTo>
                    <a:pt x="190753" y="438260"/>
                  </a:lnTo>
                  <a:lnTo>
                    <a:pt x="179811" y="438288"/>
                  </a:lnTo>
                  <a:lnTo>
                    <a:pt x="161414" y="432079"/>
                  </a:lnTo>
                  <a:lnTo>
                    <a:pt x="145439" y="420350"/>
                  </a:lnTo>
                  <a:lnTo>
                    <a:pt x="130540" y="403440"/>
                  </a:lnTo>
                  <a:lnTo>
                    <a:pt x="122359" y="381106"/>
                  </a:lnTo>
                  <a:lnTo>
                    <a:pt x="120177" y="368599"/>
                  </a:lnTo>
                  <a:lnTo>
                    <a:pt x="122232" y="357921"/>
                  </a:lnTo>
                  <a:lnTo>
                    <a:pt x="133874" y="339818"/>
                  </a:lnTo>
                  <a:lnTo>
                    <a:pt x="153866" y="330213"/>
                  </a:lnTo>
                  <a:lnTo>
                    <a:pt x="210417" y="324046"/>
                  </a:lnTo>
                  <a:lnTo>
                    <a:pt x="268338" y="331234"/>
                  </a:lnTo>
                  <a:lnTo>
                    <a:pt x="331261" y="341728"/>
                  </a:lnTo>
                  <a:lnTo>
                    <a:pt x="389554" y="343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00870" y="2452990"/>
              <a:ext cx="171801" cy="171216"/>
            </a:xfrm>
            <a:custGeom>
              <a:avLst/>
              <a:gdLst/>
              <a:ahLst/>
              <a:cxnLst/>
              <a:rect l="0" t="0" r="0" b="0"/>
              <a:pathLst>
                <a:path w="171801" h="171216">
                  <a:moveTo>
                    <a:pt x="0" y="73849"/>
                  </a:moveTo>
                  <a:lnTo>
                    <a:pt x="9065" y="132466"/>
                  </a:lnTo>
                  <a:lnTo>
                    <a:pt x="16305" y="171215"/>
                  </a:lnTo>
                  <a:lnTo>
                    <a:pt x="15550" y="170345"/>
                  </a:lnTo>
                  <a:lnTo>
                    <a:pt x="13876" y="166256"/>
                  </a:lnTo>
                  <a:lnTo>
                    <a:pt x="7850" y="108129"/>
                  </a:lnTo>
                  <a:lnTo>
                    <a:pt x="4659" y="85575"/>
                  </a:lnTo>
                  <a:lnTo>
                    <a:pt x="15114" y="31893"/>
                  </a:lnTo>
                  <a:lnTo>
                    <a:pt x="30475" y="5786"/>
                  </a:lnTo>
                  <a:lnTo>
                    <a:pt x="37864" y="1567"/>
                  </a:lnTo>
                  <a:lnTo>
                    <a:pt x="55433" y="0"/>
                  </a:lnTo>
                  <a:lnTo>
                    <a:pt x="85055" y="5694"/>
                  </a:lnTo>
                  <a:lnTo>
                    <a:pt x="102533" y="17822"/>
                  </a:lnTo>
                  <a:lnTo>
                    <a:pt x="154257" y="75731"/>
                  </a:lnTo>
                  <a:lnTo>
                    <a:pt x="169838" y="105992"/>
                  </a:lnTo>
                  <a:lnTo>
                    <a:pt x="171800" y="126739"/>
                  </a:lnTo>
                  <a:lnTo>
                    <a:pt x="168456" y="1686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64124" y="2368911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58839" y="2432082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167224" y="27512"/>
                  </a:lnTo>
                  <a:lnTo>
                    <a:pt x="122979" y="38883"/>
                  </a:lnTo>
                  <a:lnTo>
                    <a:pt x="64115" y="50094"/>
                  </a:lnTo>
                  <a:lnTo>
                    <a:pt x="24363" y="6024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38296" y="2323731"/>
              <a:ext cx="209772" cy="308394"/>
            </a:xfrm>
            <a:custGeom>
              <a:avLst/>
              <a:gdLst/>
              <a:ahLst/>
              <a:cxnLst/>
              <a:rect l="0" t="0" r="0" b="0"/>
              <a:pathLst>
                <a:path w="209772" h="308394">
                  <a:moveTo>
                    <a:pt x="10098" y="55709"/>
                  </a:moveTo>
                  <a:lnTo>
                    <a:pt x="1764" y="104640"/>
                  </a:lnTo>
                  <a:lnTo>
                    <a:pt x="3339" y="152485"/>
                  </a:lnTo>
                  <a:lnTo>
                    <a:pt x="8095" y="203706"/>
                  </a:lnTo>
                  <a:lnTo>
                    <a:pt x="9504" y="252808"/>
                  </a:lnTo>
                  <a:lnTo>
                    <a:pt x="9834" y="273160"/>
                  </a:lnTo>
                  <a:lnTo>
                    <a:pt x="9980" y="266607"/>
                  </a:lnTo>
                  <a:lnTo>
                    <a:pt x="1749" y="216583"/>
                  </a:lnTo>
                  <a:lnTo>
                    <a:pt x="0" y="158066"/>
                  </a:lnTo>
                  <a:lnTo>
                    <a:pt x="824" y="102617"/>
                  </a:lnTo>
                  <a:lnTo>
                    <a:pt x="14235" y="45812"/>
                  </a:lnTo>
                  <a:lnTo>
                    <a:pt x="29910" y="19371"/>
                  </a:lnTo>
                  <a:lnTo>
                    <a:pt x="45809" y="7194"/>
                  </a:lnTo>
                  <a:lnTo>
                    <a:pt x="54962" y="2308"/>
                  </a:lnTo>
                  <a:lnTo>
                    <a:pt x="80730" y="0"/>
                  </a:lnTo>
                  <a:lnTo>
                    <a:pt x="108170" y="4043"/>
                  </a:lnTo>
                  <a:lnTo>
                    <a:pt x="136772" y="19474"/>
                  </a:lnTo>
                  <a:lnTo>
                    <a:pt x="174626" y="52511"/>
                  </a:lnTo>
                  <a:lnTo>
                    <a:pt x="195977" y="84527"/>
                  </a:lnTo>
                  <a:lnTo>
                    <a:pt x="205943" y="123649"/>
                  </a:lnTo>
                  <a:lnTo>
                    <a:pt x="208896" y="170466"/>
                  </a:lnTo>
                  <a:lnTo>
                    <a:pt x="209771" y="221382"/>
                  </a:lnTo>
                  <a:lnTo>
                    <a:pt x="208896" y="279074"/>
                  </a:lnTo>
                  <a:lnTo>
                    <a:pt x="199610" y="3083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22176" y="2411026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4" y="9065"/>
                  </a:lnTo>
                  <a:lnTo>
                    <a:pt x="21523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13316" y="2221513"/>
              <a:ext cx="40571" cy="421141"/>
            </a:xfrm>
            <a:custGeom>
              <a:avLst/>
              <a:gdLst/>
              <a:ahLst/>
              <a:cxnLst/>
              <a:rect l="0" t="0" r="0" b="0"/>
              <a:pathLst>
                <a:path w="40571" h="421141">
                  <a:moveTo>
                    <a:pt x="19513" y="0"/>
                  </a:moveTo>
                  <a:lnTo>
                    <a:pt x="4858" y="49551"/>
                  </a:lnTo>
                  <a:lnTo>
                    <a:pt x="353" y="100079"/>
                  </a:lnTo>
                  <a:lnTo>
                    <a:pt x="0" y="162055"/>
                  </a:lnTo>
                  <a:lnTo>
                    <a:pt x="9983" y="218664"/>
                  </a:lnTo>
                  <a:lnTo>
                    <a:pt x="16689" y="276139"/>
                  </a:lnTo>
                  <a:lnTo>
                    <a:pt x="21796" y="331383"/>
                  </a:lnTo>
                  <a:lnTo>
                    <a:pt x="34002" y="391972"/>
                  </a:lnTo>
                  <a:lnTo>
                    <a:pt x="4057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69616" y="2242570"/>
              <a:ext cx="294799" cy="229049"/>
            </a:xfrm>
            <a:custGeom>
              <a:avLst/>
              <a:gdLst/>
              <a:ahLst/>
              <a:cxnLst/>
              <a:rect l="0" t="0" r="0" b="0"/>
              <a:pathLst>
                <a:path w="294799" h="229049">
                  <a:moveTo>
                    <a:pt x="294798" y="168456"/>
                  </a:moveTo>
                  <a:lnTo>
                    <a:pt x="240923" y="193650"/>
                  </a:lnTo>
                  <a:lnTo>
                    <a:pt x="178173" y="213700"/>
                  </a:lnTo>
                  <a:lnTo>
                    <a:pt x="127092" y="226872"/>
                  </a:lnTo>
                  <a:lnTo>
                    <a:pt x="86920" y="229048"/>
                  </a:lnTo>
                  <a:lnTo>
                    <a:pt x="59298" y="225411"/>
                  </a:lnTo>
                  <a:lnTo>
                    <a:pt x="37663" y="213656"/>
                  </a:lnTo>
                  <a:lnTo>
                    <a:pt x="21419" y="196734"/>
                  </a:lnTo>
                  <a:lnTo>
                    <a:pt x="10300" y="177514"/>
                  </a:lnTo>
                  <a:lnTo>
                    <a:pt x="3052" y="141374"/>
                  </a:lnTo>
                  <a:lnTo>
                    <a:pt x="603" y="80005"/>
                  </a:lnTo>
                  <a:lnTo>
                    <a:pt x="120" y="278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370917" y="2084937"/>
            <a:ext cx="1995159" cy="661627"/>
            <a:chOff x="3370917" y="2084937"/>
            <a:chExt cx="1995159" cy="661627"/>
          </a:xfrm>
        </p:grpSpPr>
        <p:sp>
          <p:nvSpPr>
            <p:cNvPr id="76" name="Freeform 75"/>
            <p:cNvSpPr/>
            <p:nvPr/>
          </p:nvSpPr>
          <p:spPr>
            <a:xfrm>
              <a:off x="3370917" y="2084937"/>
              <a:ext cx="1079581" cy="661627"/>
            </a:xfrm>
            <a:custGeom>
              <a:avLst/>
              <a:gdLst/>
              <a:ahLst/>
              <a:cxnLst/>
              <a:rect l="0" t="0" r="0" b="0"/>
              <a:pathLst>
                <a:path w="1079581" h="661627">
                  <a:moveTo>
                    <a:pt x="650969" y="31290"/>
                  </a:moveTo>
                  <a:lnTo>
                    <a:pt x="595924" y="7266"/>
                  </a:lnTo>
                  <a:lnTo>
                    <a:pt x="544516" y="1199"/>
                  </a:lnTo>
                  <a:lnTo>
                    <a:pt x="489301" y="0"/>
                  </a:lnTo>
                  <a:lnTo>
                    <a:pt x="432164" y="933"/>
                  </a:lnTo>
                  <a:lnTo>
                    <a:pt x="372005" y="11169"/>
                  </a:lnTo>
                  <a:lnTo>
                    <a:pt x="313586" y="27904"/>
                  </a:lnTo>
                  <a:lnTo>
                    <a:pt x="252441" y="45345"/>
                  </a:lnTo>
                  <a:lnTo>
                    <a:pt x="196916" y="81041"/>
                  </a:lnTo>
                  <a:lnTo>
                    <a:pt x="134956" y="117003"/>
                  </a:lnTo>
                  <a:lnTo>
                    <a:pt x="93868" y="147761"/>
                  </a:lnTo>
                  <a:lnTo>
                    <a:pt x="43879" y="205341"/>
                  </a:lnTo>
                  <a:lnTo>
                    <a:pt x="22784" y="232989"/>
                  </a:lnTo>
                  <a:lnTo>
                    <a:pt x="7305" y="274587"/>
                  </a:lnTo>
                  <a:lnTo>
                    <a:pt x="0" y="332640"/>
                  </a:lnTo>
                  <a:lnTo>
                    <a:pt x="1677" y="386047"/>
                  </a:lnTo>
                  <a:lnTo>
                    <a:pt x="12879" y="419893"/>
                  </a:lnTo>
                  <a:lnTo>
                    <a:pt x="51209" y="480813"/>
                  </a:lnTo>
                  <a:lnTo>
                    <a:pt x="105588" y="532961"/>
                  </a:lnTo>
                  <a:lnTo>
                    <a:pt x="166842" y="575246"/>
                  </a:lnTo>
                  <a:lnTo>
                    <a:pt x="222444" y="598903"/>
                  </a:lnTo>
                  <a:lnTo>
                    <a:pt x="281499" y="617255"/>
                  </a:lnTo>
                  <a:lnTo>
                    <a:pt x="330632" y="631391"/>
                  </a:lnTo>
                  <a:lnTo>
                    <a:pt x="390380" y="639859"/>
                  </a:lnTo>
                  <a:lnTo>
                    <a:pt x="448413" y="648767"/>
                  </a:lnTo>
                  <a:lnTo>
                    <a:pt x="511868" y="651740"/>
                  </a:lnTo>
                  <a:lnTo>
                    <a:pt x="564221" y="657917"/>
                  </a:lnTo>
                  <a:lnTo>
                    <a:pt x="623998" y="654761"/>
                  </a:lnTo>
                  <a:lnTo>
                    <a:pt x="682079" y="656043"/>
                  </a:lnTo>
                  <a:lnTo>
                    <a:pt x="744201" y="661626"/>
                  </a:lnTo>
                  <a:lnTo>
                    <a:pt x="804392" y="654323"/>
                  </a:lnTo>
                  <a:lnTo>
                    <a:pt x="861342" y="641616"/>
                  </a:lnTo>
                  <a:lnTo>
                    <a:pt x="917652" y="633430"/>
                  </a:lnTo>
                  <a:lnTo>
                    <a:pt x="954204" y="626423"/>
                  </a:lnTo>
                  <a:lnTo>
                    <a:pt x="981672" y="611348"/>
                  </a:lnTo>
                  <a:lnTo>
                    <a:pt x="1040582" y="563417"/>
                  </a:lnTo>
                  <a:lnTo>
                    <a:pt x="1062897" y="535228"/>
                  </a:lnTo>
                  <a:lnTo>
                    <a:pt x="1076268" y="503479"/>
                  </a:lnTo>
                  <a:lnTo>
                    <a:pt x="1079580" y="464956"/>
                  </a:lnTo>
                  <a:lnTo>
                    <a:pt x="1070811" y="410018"/>
                  </a:lnTo>
                  <a:lnTo>
                    <a:pt x="1063343" y="384447"/>
                  </a:lnTo>
                  <a:lnTo>
                    <a:pt x="1033259" y="325512"/>
                  </a:lnTo>
                  <a:lnTo>
                    <a:pt x="1001424" y="278959"/>
                  </a:lnTo>
                  <a:lnTo>
                    <a:pt x="942034" y="220704"/>
                  </a:lnTo>
                  <a:lnTo>
                    <a:pt x="882268" y="168244"/>
                  </a:lnTo>
                  <a:lnTo>
                    <a:pt x="824321" y="130030"/>
                  </a:lnTo>
                  <a:lnTo>
                    <a:pt x="767427" y="105977"/>
                  </a:lnTo>
                  <a:lnTo>
                    <a:pt x="713055" y="88742"/>
                  </a:lnTo>
                  <a:lnTo>
                    <a:pt x="660590" y="81764"/>
                  </a:lnTo>
                  <a:lnTo>
                    <a:pt x="598326" y="628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61561" y="2200455"/>
              <a:ext cx="604515" cy="514314"/>
            </a:xfrm>
            <a:custGeom>
              <a:avLst/>
              <a:gdLst/>
              <a:ahLst/>
              <a:cxnLst/>
              <a:rect l="0" t="0" r="0" b="0"/>
              <a:pathLst>
                <a:path w="604515" h="514314">
                  <a:moveTo>
                    <a:pt x="334231" y="21058"/>
                  </a:moveTo>
                  <a:lnTo>
                    <a:pt x="317464" y="9879"/>
                  </a:lnTo>
                  <a:lnTo>
                    <a:pt x="284680" y="2927"/>
                  </a:lnTo>
                  <a:lnTo>
                    <a:pt x="240086" y="8984"/>
                  </a:lnTo>
                  <a:lnTo>
                    <a:pt x="177527" y="29419"/>
                  </a:lnTo>
                  <a:lnTo>
                    <a:pt x="122690" y="67107"/>
                  </a:lnTo>
                  <a:lnTo>
                    <a:pt x="84475" y="97961"/>
                  </a:lnTo>
                  <a:lnTo>
                    <a:pt x="39690" y="158209"/>
                  </a:lnTo>
                  <a:lnTo>
                    <a:pt x="12778" y="210608"/>
                  </a:lnTo>
                  <a:lnTo>
                    <a:pt x="2419" y="243337"/>
                  </a:lnTo>
                  <a:lnTo>
                    <a:pt x="0" y="283320"/>
                  </a:lnTo>
                  <a:lnTo>
                    <a:pt x="9071" y="342401"/>
                  </a:lnTo>
                  <a:lnTo>
                    <a:pt x="21858" y="377533"/>
                  </a:lnTo>
                  <a:lnTo>
                    <a:pt x="47140" y="415256"/>
                  </a:lnTo>
                  <a:lnTo>
                    <a:pt x="94216" y="459536"/>
                  </a:lnTo>
                  <a:lnTo>
                    <a:pt x="155435" y="487186"/>
                  </a:lnTo>
                  <a:lnTo>
                    <a:pt x="211034" y="505285"/>
                  </a:lnTo>
                  <a:lnTo>
                    <a:pt x="264663" y="513801"/>
                  </a:lnTo>
                  <a:lnTo>
                    <a:pt x="319146" y="514313"/>
                  </a:lnTo>
                  <a:lnTo>
                    <a:pt x="381335" y="506778"/>
                  </a:lnTo>
                  <a:lnTo>
                    <a:pt x="435129" y="496071"/>
                  </a:lnTo>
                  <a:lnTo>
                    <a:pt x="491581" y="466002"/>
                  </a:lnTo>
                  <a:lnTo>
                    <a:pt x="546214" y="424583"/>
                  </a:lnTo>
                  <a:lnTo>
                    <a:pt x="571216" y="397984"/>
                  </a:lnTo>
                  <a:lnTo>
                    <a:pt x="592220" y="356385"/>
                  </a:lnTo>
                  <a:lnTo>
                    <a:pt x="604514" y="301201"/>
                  </a:lnTo>
                  <a:lnTo>
                    <a:pt x="601700" y="239911"/>
                  </a:lnTo>
                  <a:lnTo>
                    <a:pt x="588710" y="176679"/>
                  </a:lnTo>
                  <a:lnTo>
                    <a:pt x="571329" y="140477"/>
                  </a:lnTo>
                  <a:lnTo>
                    <a:pt x="530627" y="84637"/>
                  </a:lnTo>
                  <a:lnTo>
                    <a:pt x="507327" y="60823"/>
                  </a:lnTo>
                  <a:lnTo>
                    <a:pt x="445298" y="24720"/>
                  </a:lnTo>
                  <a:lnTo>
                    <a:pt x="396205" y="6096"/>
                  </a:lnTo>
                  <a:lnTo>
                    <a:pt x="338848" y="1205"/>
                  </a:lnTo>
                  <a:lnTo>
                    <a:pt x="3026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337741" y="3140983"/>
            <a:ext cx="494840" cy="217608"/>
            <a:chOff x="4337741" y="3140983"/>
            <a:chExt cx="494840" cy="217608"/>
          </a:xfrm>
        </p:grpSpPr>
        <p:sp>
          <p:nvSpPr>
            <p:cNvPr id="79" name="Freeform 78"/>
            <p:cNvSpPr/>
            <p:nvPr/>
          </p:nvSpPr>
          <p:spPr>
            <a:xfrm>
              <a:off x="4337741" y="3242777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22010" y="3140983"/>
              <a:ext cx="210571" cy="217608"/>
            </a:xfrm>
            <a:custGeom>
              <a:avLst/>
              <a:gdLst/>
              <a:ahLst/>
              <a:cxnLst/>
              <a:rect l="0" t="0" r="0" b="0"/>
              <a:pathLst>
                <a:path w="210571" h="217608">
                  <a:moveTo>
                    <a:pt x="0" y="59680"/>
                  </a:moveTo>
                  <a:lnTo>
                    <a:pt x="3120" y="102371"/>
                  </a:lnTo>
                  <a:lnTo>
                    <a:pt x="21331" y="165015"/>
                  </a:lnTo>
                  <a:lnTo>
                    <a:pt x="25858" y="179025"/>
                  </a:lnTo>
                  <a:lnTo>
                    <a:pt x="23971" y="173553"/>
                  </a:lnTo>
                  <a:lnTo>
                    <a:pt x="29774" y="120285"/>
                  </a:lnTo>
                  <a:lnTo>
                    <a:pt x="36817" y="66192"/>
                  </a:lnTo>
                  <a:lnTo>
                    <a:pt x="46134" y="30024"/>
                  </a:lnTo>
                  <a:lnTo>
                    <a:pt x="51813" y="21192"/>
                  </a:lnTo>
                  <a:lnTo>
                    <a:pt x="67482" y="8259"/>
                  </a:lnTo>
                  <a:lnTo>
                    <a:pt x="89263" y="1731"/>
                  </a:lnTo>
                  <a:lnTo>
                    <a:pt x="113372" y="0"/>
                  </a:lnTo>
                  <a:lnTo>
                    <a:pt x="135786" y="3130"/>
                  </a:lnTo>
                  <a:lnTo>
                    <a:pt x="144336" y="7942"/>
                  </a:lnTo>
                  <a:lnTo>
                    <a:pt x="156956" y="22647"/>
                  </a:lnTo>
                  <a:lnTo>
                    <a:pt x="182101" y="81183"/>
                  </a:lnTo>
                  <a:lnTo>
                    <a:pt x="195285" y="131345"/>
                  </a:lnTo>
                  <a:lnTo>
                    <a:pt x="205004" y="194665"/>
                  </a:lnTo>
                  <a:lnTo>
                    <a:pt x="210570" y="2176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494538" y="2926922"/>
            <a:ext cx="724646" cy="431669"/>
            <a:chOff x="3494538" y="2926922"/>
            <a:chExt cx="724646" cy="431669"/>
          </a:xfrm>
        </p:grpSpPr>
        <p:sp>
          <p:nvSpPr>
            <p:cNvPr id="82" name="Freeform 81"/>
            <p:cNvSpPr/>
            <p:nvPr/>
          </p:nvSpPr>
          <p:spPr>
            <a:xfrm>
              <a:off x="3494538" y="2926922"/>
              <a:ext cx="354356" cy="382098"/>
            </a:xfrm>
            <a:custGeom>
              <a:avLst/>
              <a:gdLst/>
              <a:ahLst/>
              <a:cxnLst/>
              <a:rect l="0" t="0" r="0" b="0"/>
              <a:pathLst>
                <a:path w="354356" h="382098">
                  <a:moveTo>
                    <a:pt x="95679" y="0"/>
                  </a:moveTo>
                  <a:lnTo>
                    <a:pt x="66998" y="53875"/>
                  </a:lnTo>
                  <a:lnTo>
                    <a:pt x="35873" y="114752"/>
                  </a:lnTo>
                  <a:lnTo>
                    <a:pt x="23865" y="131329"/>
                  </a:lnTo>
                  <a:lnTo>
                    <a:pt x="17387" y="134346"/>
                  </a:lnTo>
                  <a:lnTo>
                    <a:pt x="10729" y="134018"/>
                  </a:lnTo>
                  <a:lnTo>
                    <a:pt x="3951" y="131459"/>
                  </a:lnTo>
                  <a:lnTo>
                    <a:pt x="602" y="126244"/>
                  </a:lnTo>
                  <a:lnTo>
                    <a:pt x="0" y="111090"/>
                  </a:lnTo>
                  <a:lnTo>
                    <a:pt x="11828" y="82828"/>
                  </a:lnTo>
                  <a:lnTo>
                    <a:pt x="50397" y="26523"/>
                  </a:lnTo>
                  <a:lnTo>
                    <a:pt x="76803" y="9679"/>
                  </a:lnTo>
                  <a:lnTo>
                    <a:pt x="86605" y="8792"/>
                  </a:lnTo>
                  <a:lnTo>
                    <a:pt x="106854" y="14046"/>
                  </a:lnTo>
                  <a:lnTo>
                    <a:pt x="160371" y="49750"/>
                  </a:lnTo>
                  <a:lnTo>
                    <a:pt x="174344" y="66565"/>
                  </a:lnTo>
                  <a:lnTo>
                    <a:pt x="192846" y="105955"/>
                  </a:lnTo>
                  <a:lnTo>
                    <a:pt x="194237" y="126640"/>
                  </a:lnTo>
                  <a:lnTo>
                    <a:pt x="189785" y="146361"/>
                  </a:lnTo>
                  <a:lnTo>
                    <a:pt x="178805" y="164769"/>
                  </a:lnTo>
                  <a:lnTo>
                    <a:pt x="183707" y="157459"/>
                  </a:lnTo>
                  <a:lnTo>
                    <a:pt x="189459" y="155275"/>
                  </a:lnTo>
                  <a:lnTo>
                    <a:pt x="244986" y="162936"/>
                  </a:lnTo>
                  <a:lnTo>
                    <a:pt x="300084" y="184177"/>
                  </a:lnTo>
                  <a:lnTo>
                    <a:pt x="319497" y="197280"/>
                  </a:lnTo>
                  <a:lnTo>
                    <a:pt x="343580" y="228989"/>
                  </a:lnTo>
                  <a:lnTo>
                    <a:pt x="354355" y="268020"/>
                  </a:lnTo>
                  <a:lnTo>
                    <a:pt x="350636" y="292255"/>
                  </a:lnTo>
                  <a:lnTo>
                    <a:pt x="324386" y="354626"/>
                  </a:lnTo>
                  <a:lnTo>
                    <a:pt x="310801" y="369351"/>
                  </a:lnTo>
                  <a:lnTo>
                    <a:pt x="293064" y="379795"/>
                  </a:lnTo>
                  <a:lnTo>
                    <a:pt x="270363" y="382097"/>
                  </a:lnTo>
                  <a:lnTo>
                    <a:pt x="212073" y="374043"/>
                  </a:lnTo>
                  <a:lnTo>
                    <a:pt x="187964" y="364723"/>
                  </a:lnTo>
                  <a:lnTo>
                    <a:pt x="15885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948186" y="3157904"/>
              <a:ext cx="270998" cy="200687"/>
            </a:xfrm>
            <a:custGeom>
              <a:avLst/>
              <a:gdLst/>
              <a:ahLst/>
              <a:cxnLst/>
              <a:rect l="0" t="0" r="0" b="0"/>
              <a:pathLst>
                <a:path w="270998" h="200687">
                  <a:moveTo>
                    <a:pt x="0" y="32230"/>
                  </a:moveTo>
                  <a:lnTo>
                    <a:pt x="5589" y="90847"/>
                  </a:lnTo>
                  <a:lnTo>
                    <a:pt x="21331" y="147444"/>
                  </a:lnTo>
                  <a:lnTo>
                    <a:pt x="25858" y="161815"/>
                  </a:lnTo>
                  <a:lnTo>
                    <a:pt x="14397" y="116093"/>
                  </a:lnTo>
                  <a:lnTo>
                    <a:pt x="5449" y="54857"/>
                  </a:lnTo>
                  <a:lnTo>
                    <a:pt x="7204" y="22167"/>
                  </a:lnTo>
                  <a:lnTo>
                    <a:pt x="11822" y="13823"/>
                  </a:lnTo>
                  <a:lnTo>
                    <a:pt x="26311" y="1433"/>
                  </a:lnTo>
                  <a:lnTo>
                    <a:pt x="35088" y="0"/>
                  </a:lnTo>
                  <a:lnTo>
                    <a:pt x="54199" y="4648"/>
                  </a:lnTo>
                  <a:lnTo>
                    <a:pt x="79100" y="20418"/>
                  </a:lnTo>
                  <a:lnTo>
                    <a:pt x="101296" y="45498"/>
                  </a:lnTo>
                  <a:lnTo>
                    <a:pt x="117101" y="75156"/>
                  </a:lnTo>
                  <a:lnTo>
                    <a:pt x="120182" y="77225"/>
                  </a:lnTo>
                  <a:lnTo>
                    <a:pt x="122236" y="73925"/>
                  </a:lnTo>
                  <a:lnTo>
                    <a:pt x="135377" y="30789"/>
                  </a:lnTo>
                  <a:lnTo>
                    <a:pt x="146345" y="10533"/>
                  </a:lnTo>
                  <a:lnTo>
                    <a:pt x="153715" y="4897"/>
                  </a:lnTo>
                  <a:lnTo>
                    <a:pt x="162139" y="2310"/>
                  </a:lnTo>
                  <a:lnTo>
                    <a:pt x="171264" y="1755"/>
                  </a:lnTo>
                  <a:lnTo>
                    <a:pt x="190761" y="7377"/>
                  </a:lnTo>
                  <a:lnTo>
                    <a:pt x="209955" y="18845"/>
                  </a:lnTo>
                  <a:lnTo>
                    <a:pt x="248632" y="59237"/>
                  </a:lnTo>
                  <a:lnTo>
                    <a:pt x="264482" y="92225"/>
                  </a:lnTo>
                  <a:lnTo>
                    <a:pt x="270997" y="131635"/>
                  </a:lnTo>
                  <a:lnTo>
                    <a:pt x="265046" y="183144"/>
                  </a:lnTo>
                  <a:lnTo>
                    <a:pt x="263213" y="2006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155186" y="2855376"/>
            <a:ext cx="3048540" cy="692725"/>
            <a:chOff x="3155186" y="2855376"/>
            <a:chExt cx="3048540" cy="692725"/>
          </a:xfrm>
        </p:grpSpPr>
        <p:sp>
          <p:nvSpPr>
            <p:cNvPr id="85" name="Freeform 84"/>
            <p:cNvSpPr/>
            <p:nvPr/>
          </p:nvSpPr>
          <p:spPr>
            <a:xfrm>
              <a:off x="5116850" y="3221720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0"/>
                  </a:moveTo>
                  <a:lnTo>
                    <a:pt x="71200" y="14654"/>
                  </a:lnTo>
                  <a:lnTo>
                    <a:pt x="1261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728153" y="3148020"/>
              <a:ext cx="20407" cy="326385"/>
            </a:xfrm>
            <a:custGeom>
              <a:avLst/>
              <a:gdLst/>
              <a:ahLst/>
              <a:cxnLst/>
              <a:rect l="0" t="0" r="0" b="0"/>
              <a:pathLst>
                <a:path w="20407" h="326385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1" y="142876"/>
                  </a:lnTo>
                  <a:lnTo>
                    <a:pt x="7740" y="197532"/>
                  </a:lnTo>
                  <a:lnTo>
                    <a:pt x="12364" y="253110"/>
                  </a:lnTo>
                  <a:lnTo>
                    <a:pt x="18024" y="291805"/>
                  </a:lnTo>
                  <a:lnTo>
                    <a:pt x="20406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537149" y="3148020"/>
              <a:ext cx="221940" cy="187006"/>
            </a:xfrm>
            <a:custGeom>
              <a:avLst/>
              <a:gdLst/>
              <a:ahLst/>
              <a:cxnLst/>
              <a:rect l="0" t="0" r="0" b="0"/>
              <a:pathLst>
                <a:path w="221940" h="187006">
                  <a:moveTo>
                    <a:pt x="221939" y="126342"/>
                  </a:moveTo>
                  <a:lnTo>
                    <a:pt x="160828" y="144301"/>
                  </a:lnTo>
                  <a:lnTo>
                    <a:pt x="100808" y="167081"/>
                  </a:lnTo>
                  <a:lnTo>
                    <a:pt x="53342" y="183869"/>
                  </a:lnTo>
                  <a:lnTo>
                    <a:pt x="27294" y="187005"/>
                  </a:lnTo>
                  <a:lnTo>
                    <a:pt x="17306" y="184332"/>
                  </a:lnTo>
                  <a:lnTo>
                    <a:pt x="9478" y="179040"/>
                  </a:lnTo>
                  <a:lnTo>
                    <a:pt x="3089" y="172002"/>
                  </a:lnTo>
                  <a:lnTo>
                    <a:pt x="0" y="163801"/>
                  </a:lnTo>
                  <a:lnTo>
                    <a:pt x="499" y="104022"/>
                  </a:lnTo>
                  <a:lnTo>
                    <a:pt x="8009" y="41172"/>
                  </a:lnTo>
                  <a:lnTo>
                    <a:pt x="113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55186" y="2855376"/>
              <a:ext cx="3048540" cy="692725"/>
            </a:xfrm>
            <a:custGeom>
              <a:avLst/>
              <a:gdLst/>
              <a:ahLst/>
              <a:cxnLst/>
              <a:rect l="0" t="0" r="0" b="0"/>
              <a:pathLst>
                <a:path w="3048540" h="692725">
                  <a:moveTo>
                    <a:pt x="1930078" y="82074"/>
                  </a:moveTo>
                  <a:lnTo>
                    <a:pt x="1875934" y="73741"/>
                  </a:lnTo>
                  <a:lnTo>
                    <a:pt x="1828637" y="72196"/>
                  </a:lnTo>
                  <a:lnTo>
                    <a:pt x="1776409" y="71739"/>
                  </a:lnTo>
                  <a:lnTo>
                    <a:pt x="1716840" y="71584"/>
                  </a:lnTo>
                  <a:lnTo>
                    <a:pt x="1660013" y="64318"/>
                  </a:lnTo>
                  <a:lnTo>
                    <a:pt x="1603727" y="58550"/>
                  </a:lnTo>
                  <a:lnTo>
                    <a:pt x="1547549" y="52081"/>
                  </a:lnTo>
                  <a:lnTo>
                    <a:pt x="1490222" y="43568"/>
                  </a:lnTo>
                  <a:lnTo>
                    <a:pt x="1426906" y="40673"/>
                  </a:lnTo>
                  <a:lnTo>
                    <a:pt x="1380127" y="40172"/>
                  </a:lnTo>
                  <a:lnTo>
                    <a:pt x="1317508" y="34413"/>
                  </a:lnTo>
                  <a:lnTo>
                    <a:pt x="1268684" y="30908"/>
                  </a:lnTo>
                  <a:lnTo>
                    <a:pt x="1217173" y="24280"/>
                  </a:lnTo>
                  <a:lnTo>
                    <a:pt x="1164866" y="20497"/>
                  </a:lnTo>
                  <a:lnTo>
                    <a:pt x="1112322" y="13786"/>
                  </a:lnTo>
                  <a:lnTo>
                    <a:pt x="1054120" y="9978"/>
                  </a:lnTo>
                  <a:lnTo>
                    <a:pt x="998011" y="8850"/>
                  </a:lnTo>
                  <a:lnTo>
                    <a:pt x="944341" y="8516"/>
                  </a:lnTo>
                  <a:lnTo>
                    <a:pt x="881040" y="1167"/>
                  </a:lnTo>
                  <a:lnTo>
                    <a:pt x="829485" y="0"/>
                  </a:lnTo>
                  <a:lnTo>
                    <a:pt x="771445" y="5373"/>
                  </a:lnTo>
                  <a:lnTo>
                    <a:pt x="716683" y="7486"/>
                  </a:lnTo>
                  <a:lnTo>
                    <a:pt x="662243" y="9281"/>
                  </a:lnTo>
                  <a:lnTo>
                    <a:pt x="603349" y="16702"/>
                  </a:lnTo>
                  <a:lnTo>
                    <a:pt x="548334" y="26310"/>
                  </a:lnTo>
                  <a:lnTo>
                    <a:pt x="494989" y="35396"/>
                  </a:lnTo>
                  <a:lnTo>
                    <a:pt x="443308" y="39778"/>
                  </a:lnTo>
                  <a:lnTo>
                    <a:pt x="380211" y="54266"/>
                  </a:lnTo>
                  <a:lnTo>
                    <a:pt x="317358" y="73722"/>
                  </a:lnTo>
                  <a:lnTo>
                    <a:pt x="261052" y="90000"/>
                  </a:lnTo>
                  <a:lnTo>
                    <a:pt x="198474" y="121260"/>
                  </a:lnTo>
                  <a:lnTo>
                    <a:pt x="140970" y="155851"/>
                  </a:lnTo>
                  <a:lnTo>
                    <a:pt x="81231" y="204912"/>
                  </a:lnTo>
                  <a:lnTo>
                    <a:pt x="24445" y="264178"/>
                  </a:lnTo>
                  <a:lnTo>
                    <a:pt x="1938" y="303789"/>
                  </a:lnTo>
                  <a:lnTo>
                    <a:pt x="0" y="327623"/>
                  </a:lnTo>
                  <a:lnTo>
                    <a:pt x="4208" y="352644"/>
                  </a:lnTo>
                  <a:lnTo>
                    <a:pt x="29093" y="400422"/>
                  </a:lnTo>
                  <a:lnTo>
                    <a:pt x="47554" y="423604"/>
                  </a:lnTo>
                  <a:lnTo>
                    <a:pt x="98393" y="457968"/>
                  </a:lnTo>
                  <a:lnTo>
                    <a:pt x="154759" y="485741"/>
                  </a:lnTo>
                  <a:lnTo>
                    <a:pt x="192110" y="504406"/>
                  </a:lnTo>
                  <a:lnTo>
                    <a:pt x="246061" y="515018"/>
                  </a:lnTo>
                  <a:lnTo>
                    <a:pt x="301777" y="528033"/>
                  </a:lnTo>
                  <a:lnTo>
                    <a:pt x="359013" y="540699"/>
                  </a:lnTo>
                  <a:lnTo>
                    <a:pt x="422311" y="547534"/>
                  </a:lnTo>
                  <a:lnTo>
                    <a:pt x="485811" y="559802"/>
                  </a:lnTo>
                  <a:lnTo>
                    <a:pt x="537295" y="570024"/>
                  </a:lnTo>
                  <a:lnTo>
                    <a:pt x="589594" y="574872"/>
                  </a:lnTo>
                  <a:lnTo>
                    <a:pt x="642134" y="576309"/>
                  </a:lnTo>
                  <a:lnTo>
                    <a:pt x="694747" y="582324"/>
                  </a:lnTo>
                  <a:lnTo>
                    <a:pt x="747380" y="585926"/>
                  </a:lnTo>
                  <a:lnTo>
                    <a:pt x="800020" y="592582"/>
                  </a:lnTo>
                  <a:lnTo>
                    <a:pt x="858251" y="596374"/>
                  </a:lnTo>
                  <a:lnTo>
                    <a:pt x="914369" y="603087"/>
                  </a:lnTo>
                  <a:lnTo>
                    <a:pt x="973631" y="606896"/>
                  </a:lnTo>
                  <a:lnTo>
                    <a:pt x="1035643" y="613613"/>
                  </a:lnTo>
                  <a:lnTo>
                    <a:pt x="1092882" y="617424"/>
                  </a:lnTo>
                  <a:lnTo>
                    <a:pt x="1152475" y="624141"/>
                  </a:lnTo>
                  <a:lnTo>
                    <a:pt x="1214586" y="627952"/>
                  </a:lnTo>
                  <a:lnTo>
                    <a:pt x="1277443" y="634670"/>
                  </a:lnTo>
                  <a:lnTo>
                    <a:pt x="1334932" y="638481"/>
                  </a:lnTo>
                  <a:lnTo>
                    <a:pt x="1394599" y="639609"/>
                  </a:lnTo>
                  <a:lnTo>
                    <a:pt x="1456733" y="645533"/>
                  </a:lnTo>
                  <a:lnTo>
                    <a:pt x="1519596" y="649108"/>
                  </a:lnTo>
                  <a:lnTo>
                    <a:pt x="1577087" y="650167"/>
                  </a:lnTo>
                  <a:lnTo>
                    <a:pt x="1636755" y="656070"/>
                  </a:lnTo>
                  <a:lnTo>
                    <a:pt x="1698888" y="659639"/>
                  </a:lnTo>
                  <a:lnTo>
                    <a:pt x="1761751" y="660696"/>
                  </a:lnTo>
                  <a:lnTo>
                    <a:pt x="1824831" y="666599"/>
                  </a:lnTo>
                  <a:lnTo>
                    <a:pt x="1887975" y="670168"/>
                  </a:lnTo>
                  <a:lnTo>
                    <a:pt x="1951138" y="676814"/>
                  </a:lnTo>
                  <a:lnTo>
                    <a:pt x="2014307" y="680603"/>
                  </a:lnTo>
                  <a:lnTo>
                    <a:pt x="2071888" y="681726"/>
                  </a:lnTo>
                  <a:lnTo>
                    <a:pt x="2131583" y="687648"/>
                  </a:lnTo>
                  <a:lnTo>
                    <a:pt x="2188135" y="691222"/>
                  </a:lnTo>
                  <a:lnTo>
                    <a:pt x="2241936" y="692281"/>
                  </a:lnTo>
                  <a:lnTo>
                    <a:pt x="2294921" y="692595"/>
                  </a:lnTo>
                  <a:lnTo>
                    <a:pt x="2353255" y="692688"/>
                  </a:lnTo>
                  <a:lnTo>
                    <a:pt x="2409403" y="692715"/>
                  </a:lnTo>
                  <a:lnTo>
                    <a:pt x="2463085" y="692724"/>
                  </a:lnTo>
                  <a:lnTo>
                    <a:pt x="2516035" y="687137"/>
                  </a:lnTo>
                  <a:lnTo>
                    <a:pt x="2568768" y="683662"/>
                  </a:lnTo>
                  <a:lnTo>
                    <a:pt x="2631754" y="682488"/>
                  </a:lnTo>
                  <a:lnTo>
                    <a:pt x="2680915" y="682284"/>
                  </a:lnTo>
                  <a:lnTo>
                    <a:pt x="2740040" y="679096"/>
                  </a:lnTo>
                  <a:lnTo>
                    <a:pt x="2791190" y="667548"/>
                  </a:lnTo>
                  <a:lnTo>
                    <a:pt x="2854098" y="650533"/>
                  </a:lnTo>
                  <a:lnTo>
                    <a:pt x="2908900" y="633055"/>
                  </a:lnTo>
                  <a:lnTo>
                    <a:pt x="2972370" y="610838"/>
                  </a:lnTo>
                  <a:lnTo>
                    <a:pt x="3014507" y="583398"/>
                  </a:lnTo>
                  <a:lnTo>
                    <a:pt x="3033228" y="564588"/>
                  </a:lnTo>
                  <a:lnTo>
                    <a:pt x="3045448" y="544530"/>
                  </a:lnTo>
                  <a:lnTo>
                    <a:pt x="3048539" y="520797"/>
                  </a:lnTo>
                  <a:lnTo>
                    <a:pt x="3044844" y="495821"/>
                  </a:lnTo>
                  <a:lnTo>
                    <a:pt x="3020288" y="448071"/>
                  </a:lnTo>
                  <a:lnTo>
                    <a:pt x="2972907" y="385910"/>
                  </a:lnTo>
                  <a:lnTo>
                    <a:pt x="2957417" y="368021"/>
                  </a:lnTo>
                  <a:lnTo>
                    <a:pt x="2898308" y="330626"/>
                  </a:lnTo>
                  <a:lnTo>
                    <a:pt x="2840416" y="296072"/>
                  </a:lnTo>
                  <a:lnTo>
                    <a:pt x="2785975" y="268062"/>
                  </a:lnTo>
                  <a:lnTo>
                    <a:pt x="2727041" y="239999"/>
                  </a:lnTo>
                  <a:lnTo>
                    <a:pt x="2676652" y="218944"/>
                  </a:lnTo>
                  <a:lnTo>
                    <a:pt x="2624678" y="197888"/>
                  </a:lnTo>
                  <a:lnTo>
                    <a:pt x="2569113" y="176831"/>
                  </a:lnTo>
                  <a:lnTo>
                    <a:pt x="2508196" y="158893"/>
                  </a:lnTo>
                  <a:lnTo>
                    <a:pt x="2445693" y="146170"/>
                  </a:lnTo>
                  <a:lnTo>
                    <a:pt x="2382720" y="131871"/>
                  </a:lnTo>
                  <a:lnTo>
                    <a:pt x="2339483" y="120584"/>
                  </a:lnTo>
                  <a:lnTo>
                    <a:pt x="2292970" y="111668"/>
                  </a:lnTo>
                  <a:lnTo>
                    <a:pt x="2245001" y="106926"/>
                  </a:lnTo>
                  <a:lnTo>
                    <a:pt x="2196386" y="103648"/>
                  </a:lnTo>
                  <a:lnTo>
                    <a:pt x="2147483" y="98292"/>
                  </a:lnTo>
                  <a:lnTo>
                    <a:pt x="2098452" y="92012"/>
                  </a:lnTo>
                  <a:lnTo>
                    <a:pt x="2047025" y="85321"/>
                  </a:lnTo>
                  <a:lnTo>
                    <a:pt x="1989074" y="78448"/>
                  </a:lnTo>
                  <a:lnTo>
                    <a:pt x="1931342" y="71494"/>
                  </a:lnTo>
                  <a:lnTo>
                    <a:pt x="1873318" y="63334"/>
                  </a:lnTo>
                  <a:lnTo>
                    <a:pt x="1812434" y="51908"/>
                  </a:lnTo>
                  <a:lnTo>
                    <a:pt x="1750280" y="42151"/>
                  </a:lnTo>
                  <a:lnTo>
                    <a:pt x="1718966" y="37911"/>
                  </a:lnTo>
                  <a:lnTo>
                    <a:pt x="1684051" y="33915"/>
                  </a:lnTo>
                  <a:lnTo>
                    <a:pt x="1646737" y="30081"/>
                  </a:lnTo>
                  <a:lnTo>
                    <a:pt x="1607823" y="26355"/>
                  </a:lnTo>
                  <a:lnTo>
                    <a:pt x="1564585" y="22215"/>
                  </a:lnTo>
                  <a:lnTo>
                    <a:pt x="1529995" y="189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30347" y="3961885"/>
            <a:ext cx="1533239" cy="498816"/>
            <a:chOff x="530347" y="3961885"/>
            <a:chExt cx="1533239" cy="498816"/>
          </a:xfrm>
        </p:grpSpPr>
        <p:sp>
          <p:nvSpPr>
            <p:cNvPr id="90" name="Freeform 89"/>
            <p:cNvSpPr/>
            <p:nvPr/>
          </p:nvSpPr>
          <p:spPr>
            <a:xfrm>
              <a:off x="530347" y="3961885"/>
              <a:ext cx="351042" cy="473687"/>
            </a:xfrm>
            <a:custGeom>
              <a:avLst/>
              <a:gdLst/>
              <a:ahLst/>
              <a:cxnLst/>
              <a:rect l="0" t="0" r="0" b="0"/>
              <a:pathLst>
                <a:path w="351042" h="473687">
                  <a:moveTo>
                    <a:pt x="48720" y="38944"/>
                  </a:moveTo>
                  <a:lnTo>
                    <a:pt x="34148" y="81636"/>
                  </a:lnTo>
                  <a:lnTo>
                    <a:pt x="9317" y="117696"/>
                  </a:lnTo>
                  <a:lnTo>
                    <a:pt x="4904" y="118352"/>
                  </a:lnTo>
                  <a:lnTo>
                    <a:pt x="1961" y="114109"/>
                  </a:lnTo>
                  <a:lnTo>
                    <a:pt x="0" y="106601"/>
                  </a:lnTo>
                  <a:lnTo>
                    <a:pt x="2829" y="79268"/>
                  </a:lnTo>
                  <a:lnTo>
                    <a:pt x="11166" y="62325"/>
                  </a:lnTo>
                  <a:lnTo>
                    <a:pt x="41172" y="26795"/>
                  </a:lnTo>
                  <a:lnTo>
                    <a:pt x="70660" y="7528"/>
                  </a:lnTo>
                  <a:lnTo>
                    <a:pt x="107213" y="0"/>
                  </a:lnTo>
                  <a:lnTo>
                    <a:pt x="130869" y="4478"/>
                  </a:lnTo>
                  <a:lnTo>
                    <a:pt x="184147" y="32932"/>
                  </a:lnTo>
                  <a:lnTo>
                    <a:pt x="200936" y="46410"/>
                  </a:lnTo>
                  <a:lnTo>
                    <a:pt x="217953" y="72741"/>
                  </a:lnTo>
                  <a:lnTo>
                    <a:pt x="224815" y="108359"/>
                  </a:lnTo>
                  <a:lnTo>
                    <a:pt x="221259" y="142960"/>
                  </a:lnTo>
                  <a:lnTo>
                    <a:pt x="207207" y="175438"/>
                  </a:lnTo>
                  <a:lnTo>
                    <a:pt x="191688" y="190465"/>
                  </a:lnTo>
                  <a:lnTo>
                    <a:pt x="153130" y="209643"/>
                  </a:lnTo>
                  <a:lnTo>
                    <a:pt x="148742" y="210065"/>
                  </a:lnTo>
                  <a:lnTo>
                    <a:pt x="148157" y="208007"/>
                  </a:lnTo>
                  <a:lnTo>
                    <a:pt x="150106" y="204295"/>
                  </a:lnTo>
                  <a:lnTo>
                    <a:pt x="164750" y="200171"/>
                  </a:lnTo>
                  <a:lnTo>
                    <a:pt x="199303" y="200968"/>
                  </a:lnTo>
                  <a:lnTo>
                    <a:pt x="224440" y="206881"/>
                  </a:lnTo>
                  <a:lnTo>
                    <a:pt x="279917" y="236332"/>
                  </a:lnTo>
                  <a:lnTo>
                    <a:pt x="306216" y="256786"/>
                  </a:lnTo>
                  <a:lnTo>
                    <a:pt x="334893" y="300300"/>
                  </a:lnTo>
                  <a:lnTo>
                    <a:pt x="347851" y="334362"/>
                  </a:lnTo>
                  <a:lnTo>
                    <a:pt x="351041" y="372400"/>
                  </a:lnTo>
                  <a:lnTo>
                    <a:pt x="343927" y="406417"/>
                  </a:lnTo>
                  <a:lnTo>
                    <a:pt x="321155" y="446233"/>
                  </a:lnTo>
                  <a:lnTo>
                    <a:pt x="306673" y="460947"/>
                  </a:lnTo>
                  <a:lnTo>
                    <a:pt x="288538" y="471386"/>
                  </a:lnTo>
                  <a:lnTo>
                    <a:pt x="268779" y="473686"/>
                  </a:lnTo>
                  <a:lnTo>
                    <a:pt x="209803" y="462611"/>
                  </a:lnTo>
                  <a:lnTo>
                    <a:pt x="165157" y="446242"/>
                  </a:lnTo>
                  <a:lnTo>
                    <a:pt x="132948" y="42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90363" y="4218781"/>
              <a:ext cx="273057" cy="195504"/>
            </a:xfrm>
            <a:custGeom>
              <a:avLst/>
              <a:gdLst/>
              <a:ahLst/>
              <a:cxnLst/>
              <a:rect l="0" t="0" r="0" b="0"/>
              <a:pathLst>
                <a:path w="273057" h="195504">
                  <a:moveTo>
                    <a:pt x="104600" y="97903"/>
                  </a:moveTo>
                  <a:lnTo>
                    <a:pt x="121368" y="92313"/>
                  </a:lnTo>
                  <a:lnTo>
                    <a:pt x="132720" y="80211"/>
                  </a:lnTo>
                  <a:lnTo>
                    <a:pt x="137385" y="72070"/>
                  </a:lnTo>
                  <a:lnTo>
                    <a:pt x="138155" y="63133"/>
                  </a:lnTo>
                  <a:lnTo>
                    <a:pt x="132772" y="43845"/>
                  </a:lnTo>
                  <a:lnTo>
                    <a:pt x="116587" y="18845"/>
                  </a:lnTo>
                  <a:lnTo>
                    <a:pt x="100569" y="7004"/>
                  </a:lnTo>
                  <a:lnTo>
                    <a:pt x="91384" y="2208"/>
                  </a:lnTo>
                  <a:lnTo>
                    <a:pt x="71820" y="0"/>
                  </a:lnTo>
                  <a:lnTo>
                    <a:pt x="52597" y="4087"/>
                  </a:lnTo>
                  <a:lnTo>
                    <a:pt x="36254" y="13703"/>
                  </a:lnTo>
                  <a:lnTo>
                    <a:pt x="24311" y="28895"/>
                  </a:lnTo>
                  <a:lnTo>
                    <a:pt x="7112" y="67244"/>
                  </a:lnTo>
                  <a:lnTo>
                    <a:pt x="342" y="130534"/>
                  </a:lnTo>
                  <a:lnTo>
                    <a:pt x="0" y="144224"/>
                  </a:lnTo>
                  <a:lnTo>
                    <a:pt x="3281" y="155689"/>
                  </a:lnTo>
                  <a:lnTo>
                    <a:pt x="16286" y="174668"/>
                  </a:lnTo>
                  <a:lnTo>
                    <a:pt x="43338" y="192918"/>
                  </a:lnTo>
                  <a:lnTo>
                    <a:pt x="63335" y="195503"/>
                  </a:lnTo>
                  <a:lnTo>
                    <a:pt x="82750" y="191583"/>
                  </a:lnTo>
                  <a:lnTo>
                    <a:pt x="114279" y="170003"/>
                  </a:lnTo>
                  <a:lnTo>
                    <a:pt x="127619" y="155684"/>
                  </a:lnTo>
                  <a:lnTo>
                    <a:pt x="137448" y="137621"/>
                  </a:lnTo>
                  <a:lnTo>
                    <a:pt x="143969" y="102132"/>
                  </a:lnTo>
                  <a:lnTo>
                    <a:pt x="143714" y="97212"/>
                  </a:lnTo>
                  <a:lnTo>
                    <a:pt x="142374" y="97443"/>
                  </a:lnTo>
                  <a:lnTo>
                    <a:pt x="140312" y="101105"/>
                  </a:lnTo>
                  <a:lnTo>
                    <a:pt x="141139" y="114534"/>
                  </a:lnTo>
                  <a:lnTo>
                    <a:pt x="146576" y="131031"/>
                  </a:lnTo>
                  <a:lnTo>
                    <a:pt x="175696" y="167834"/>
                  </a:lnTo>
                  <a:lnTo>
                    <a:pt x="201705" y="183484"/>
                  </a:lnTo>
                  <a:lnTo>
                    <a:pt x="254403" y="191450"/>
                  </a:lnTo>
                  <a:lnTo>
                    <a:pt x="273056" y="1926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452932" y="4179813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4144"/>
                  </a:lnTo>
                  <a:lnTo>
                    <a:pt x="7236" y="114625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400290" y="4242984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30978" y="2196"/>
                  </a:lnTo>
                  <a:lnTo>
                    <a:pt x="93010" y="3770"/>
                  </a:lnTo>
                  <a:lnTo>
                    <a:pt x="38259" y="9194"/>
                  </a:lnTo>
                  <a:lnTo>
                    <a:pt x="19734" y="6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692875" y="4008702"/>
              <a:ext cx="370711" cy="451999"/>
            </a:xfrm>
            <a:custGeom>
              <a:avLst/>
              <a:gdLst/>
              <a:ahLst/>
              <a:cxnLst/>
              <a:rect l="0" t="0" r="0" b="0"/>
              <a:pathLst>
                <a:path w="370711" h="451999">
                  <a:moveTo>
                    <a:pt x="2213" y="118469"/>
                  </a:moveTo>
                  <a:lnTo>
                    <a:pt x="21341" y="65764"/>
                  </a:lnTo>
                  <a:lnTo>
                    <a:pt x="52016" y="22086"/>
                  </a:lnTo>
                  <a:lnTo>
                    <a:pt x="71921" y="8172"/>
                  </a:lnTo>
                  <a:lnTo>
                    <a:pt x="83780" y="2823"/>
                  </a:lnTo>
                  <a:lnTo>
                    <a:pt x="109434" y="0"/>
                  </a:lnTo>
                  <a:lnTo>
                    <a:pt x="134095" y="3815"/>
                  </a:lnTo>
                  <a:lnTo>
                    <a:pt x="152854" y="13309"/>
                  </a:lnTo>
                  <a:lnTo>
                    <a:pt x="165871" y="28447"/>
                  </a:lnTo>
                  <a:lnTo>
                    <a:pt x="187584" y="78148"/>
                  </a:lnTo>
                  <a:lnTo>
                    <a:pt x="199010" y="133164"/>
                  </a:lnTo>
                  <a:lnTo>
                    <a:pt x="201293" y="182875"/>
                  </a:lnTo>
                  <a:lnTo>
                    <a:pt x="198850" y="234648"/>
                  </a:lnTo>
                  <a:lnTo>
                    <a:pt x="190717" y="287033"/>
                  </a:lnTo>
                  <a:lnTo>
                    <a:pt x="180898" y="336480"/>
                  </a:lnTo>
                  <a:lnTo>
                    <a:pt x="171706" y="365101"/>
                  </a:lnTo>
                  <a:lnTo>
                    <a:pt x="132894" y="422998"/>
                  </a:lnTo>
                  <a:lnTo>
                    <a:pt x="112156" y="438259"/>
                  </a:lnTo>
                  <a:lnTo>
                    <a:pt x="87341" y="447771"/>
                  </a:lnTo>
                  <a:lnTo>
                    <a:pt x="60715" y="451998"/>
                  </a:lnTo>
                  <a:lnTo>
                    <a:pt x="36402" y="447638"/>
                  </a:lnTo>
                  <a:lnTo>
                    <a:pt x="25006" y="443200"/>
                  </a:lnTo>
                  <a:lnTo>
                    <a:pt x="9223" y="428910"/>
                  </a:lnTo>
                  <a:lnTo>
                    <a:pt x="3377" y="420186"/>
                  </a:lnTo>
                  <a:lnTo>
                    <a:pt x="0" y="401134"/>
                  </a:lnTo>
                  <a:lnTo>
                    <a:pt x="738" y="391140"/>
                  </a:lnTo>
                  <a:lnTo>
                    <a:pt x="4739" y="383308"/>
                  </a:lnTo>
                  <a:lnTo>
                    <a:pt x="18543" y="371486"/>
                  </a:lnTo>
                  <a:lnTo>
                    <a:pt x="46046" y="358253"/>
                  </a:lnTo>
                  <a:lnTo>
                    <a:pt x="108648" y="351170"/>
                  </a:lnTo>
                  <a:lnTo>
                    <a:pt x="169466" y="355897"/>
                  </a:lnTo>
                  <a:lnTo>
                    <a:pt x="220485" y="370402"/>
                  </a:lnTo>
                  <a:lnTo>
                    <a:pt x="276390" y="399982"/>
                  </a:lnTo>
                  <a:lnTo>
                    <a:pt x="339163" y="426673"/>
                  </a:lnTo>
                  <a:lnTo>
                    <a:pt x="370710" y="4448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210984" y="3979772"/>
            <a:ext cx="1705618" cy="494840"/>
            <a:chOff x="2210984" y="3979772"/>
            <a:chExt cx="1705618" cy="494840"/>
          </a:xfrm>
        </p:grpSpPr>
        <p:sp>
          <p:nvSpPr>
            <p:cNvPr id="96" name="Freeform 95"/>
            <p:cNvSpPr/>
            <p:nvPr/>
          </p:nvSpPr>
          <p:spPr>
            <a:xfrm>
              <a:off x="2358383" y="4179813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3120" y="42692"/>
                  </a:lnTo>
                  <a:lnTo>
                    <a:pt x="14654" y="95521"/>
                  </a:lnTo>
                  <a:lnTo>
                    <a:pt x="19792" y="153876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10984" y="4242984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25734" y="8334"/>
                  </a:lnTo>
                  <a:lnTo>
                    <a:pt x="168722" y="4506"/>
                  </a:lnTo>
                  <a:lnTo>
                    <a:pt x="108370" y="8126"/>
                  </a:lnTo>
                  <a:lnTo>
                    <a:pt x="59666" y="98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865946" y="3979772"/>
              <a:ext cx="29391" cy="473783"/>
            </a:xfrm>
            <a:custGeom>
              <a:avLst/>
              <a:gdLst/>
              <a:ahLst/>
              <a:cxnLst/>
              <a:rect l="0" t="0" r="0" b="0"/>
              <a:pathLst>
                <a:path w="29391" h="473783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9450"/>
                  </a:lnTo>
                  <a:lnTo>
                    <a:pt x="7740" y="215310"/>
                  </a:lnTo>
                  <a:lnTo>
                    <a:pt x="13805" y="270518"/>
                  </a:lnTo>
                  <a:lnTo>
                    <a:pt x="17364" y="321139"/>
                  </a:lnTo>
                  <a:lnTo>
                    <a:pt x="18418" y="375002"/>
                  </a:lnTo>
                  <a:lnTo>
                    <a:pt x="26010" y="434860"/>
                  </a:lnTo>
                  <a:lnTo>
                    <a:pt x="2939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641026" y="4021886"/>
              <a:ext cx="275368" cy="225822"/>
            </a:xfrm>
            <a:custGeom>
              <a:avLst/>
              <a:gdLst/>
              <a:ahLst/>
              <a:cxnLst/>
              <a:rect l="0" t="0" r="0" b="0"/>
              <a:pathLst>
                <a:path w="275368" h="225822">
                  <a:moveTo>
                    <a:pt x="275367" y="200041"/>
                  </a:moveTo>
                  <a:lnTo>
                    <a:pt x="216751" y="190976"/>
                  </a:lnTo>
                  <a:lnTo>
                    <a:pt x="160154" y="201158"/>
                  </a:lnTo>
                  <a:lnTo>
                    <a:pt x="105821" y="217736"/>
                  </a:lnTo>
                  <a:lnTo>
                    <a:pt x="68114" y="225821"/>
                  </a:lnTo>
                  <a:lnTo>
                    <a:pt x="45214" y="223977"/>
                  </a:lnTo>
                  <a:lnTo>
                    <a:pt x="26458" y="216139"/>
                  </a:lnTo>
                  <a:lnTo>
                    <a:pt x="18181" y="210773"/>
                  </a:lnTo>
                  <a:lnTo>
                    <a:pt x="5864" y="195452"/>
                  </a:lnTo>
                  <a:lnTo>
                    <a:pt x="942" y="186454"/>
                  </a:lnTo>
                  <a:lnTo>
                    <a:pt x="0" y="176945"/>
                  </a:lnTo>
                  <a:lnTo>
                    <a:pt x="15681" y="114895"/>
                  </a:lnTo>
                  <a:lnTo>
                    <a:pt x="33214" y="53908"/>
                  </a:lnTo>
                  <a:lnTo>
                    <a:pt x="437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17758" y="4247229"/>
              <a:ext cx="267134" cy="195798"/>
            </a:xfrm>
            <a:custGeom>
              <a:avLst/>
              <a:gdLst/>
              <a:ahLst/>
              <a:cxnLst/>
              <a:rect l="0" t="0" r="0" b="0"/>
              <a:pathLst>
                <a:path w="267134" h="195798">
                  <a:moveTo>
                    <a:pt x="172376" y="79983"/>
                  </a:moveTo>
                  <a:lnTo>
                    <a:pt x="152133" y="36020"/>
                  </a:lnTo>
                  <a:lnTo>
                    <a:pt x="127384" y="11325"/>
                  </a:lnTo>
                  <a:lnTo>
                    <a:pt x="104807" y="2675"/>
                  </a:lnTo>
                  <a:lnTo>
                    <a:pt x="80344" y="0"/>
                  </a:lnTo>
                  <a:lnTo>
                    <a:pt x="57774" y="2711"/>
                  </a:lnTo>
                  <a:lnTo>
                    <a:pt x="39164" y="14055"/>
                  </a:lnTo>
                  <a:lnTo>
                    <a:pt x="24263" y="30794"/>
                  </a:lnTo>
                  <a:lnTo>
                    <a:pt x="1241" y="80438"/>
                  </a:lnTo>
                  <a:lnTo>
                    <a:pt x="0" y="101242"/>
                  </a:lnTo>
                  <a:lnTo>
                    <a:pt x="8735" y="143194"/>
                  </a:lnTo>
                  <a:lnTo>
                    <a:pt x="23934" y="169162"/>
                  </a:lnTo>
                  <a:lnTo>
                    <a:pt x="39722" y="181230"/>
                  </a:lnTo>
                  <a:lnTo>
                    <a:pt x="48845" y="186085"/>
                  </a:lnTo>
                  <a:lnTo>
                    <a:pt x="71460" y="188361"/>
                  </a:lnTo>
                  <a:lnTo>
                    <a:pt x="95939" y="184303"/>
                  </a:lnTo>
                  <a:lnTo>
                    <a:pt x="118517" y="174701"/>
                  </a:lnTo>
                  <a:lnTo>
                    <a:pt x="145370" y="150552"/>
                  </a:lnTo>
                  <a:lnTo>
                    <a:pt x="162555" y="121169"/>
                  </a:lnTo>
                  <a:lnTo>
                    <a:pt x="170436" y="80753"/>
                  </a:lnTo>
                  <a:lnTo>
                    <a:pt x="171083" y="82836"/>
                  </a:lnTo>
                  <a:lnTo>
                    <a:pt x="177710" y="114212"/>
                  </a:lnTo>
                  <a:lnTo>
                    <a:pt x="192544" y="143937"/>
                  </a:lnTo>
                  <a:lnTo>
                    <a:pt x="208246" y="158320"/>
                  </a:lnTo>
                  <a:lnTo>
                    <a:pt x="267133" y="195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516518" y="4285098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2065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68897" y="4074528"/>
              <a:ext cx="47705" cy="400084"/>
            </a:xfrm>
            <a:custGeom>
              <a:avLst/>
              <a:gdLst/>
              <a:ahLst/>
              <a:cxnLst/>
              <a:rect l="0" t="0" r="0" b="0"/>
              <a:pathLst>
                <a:path w="47705" h="400084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2999"/>
                  </a:lnTo>
                  <a:lnTo>
                    <a:pt x="16907" y="147745"/>
                  </a:lnTo>
                  <a:lnTo>
                    <a:pt x="24723" y="203620"/>
                  </a:lnTo>
                  <a:lnTo>
                    <a:pt x="34726" y="265417"/>
                  </a:lnTo>
                  <a:lnTo>
                    <a:pt x="42281" y="325389"/>
                  </a:lnTo>
                  <a:lnTo>
                    <a:pt x="46989" y="387012"/>
                  </a:lnTo>
                  <a:lnTo>
                    <a:pt x="4770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395326" y="3785715"/>
            <a:ext cx="928961" cy="729541"/>
          </a:xfrm>
          <a:custGeom>
            <a:avLst/>
            <a:gdLst/>
            <a:ahLst/>
            <a:cxnLst/>
            <a:rect l="0" t="0" r="0" b="0"/>
            <a:pathLst>
              <a:path w="928961" h="729541">
                <a:moveTo>
                  <a:pt x="404839" y="57186"/>
                </a:moveTo>
                <a:lnTo>
                  <a:pt x="399250" y="40418"/>
                </a:lnTo>
                <a:lnTo>
                  <a:pt x="387147" y="29067"/>
                </a:lnTo>
                <a:lnTo>
                  <a:pt x="330511" y="4848"/>
                </a:lnTo>
                <a:lnTo>
                  <a:pt x="309803" y="0"/>
                </a:lnTo>
                <a:lnTo>
                  <a:pt x="251814" y="9304"/>
                </a:lnTo>
                <a:lnTo>
                  <a:pt x="198531" y="22338"/>
                </a:lnTo>
                <a:lnTo>
                  <a:pt x="152997" y="39298"/>
                </a:lnTo>
                <a:lnTo>
                  <a:pt x="110208" y="70420"/>
                </a:lnTo>
                <a:lnTo>
                  <a:pt x="77536" y="110363"/>
                </a:lnTo>
                <a:lnTo>
                  <a:pt x="43680" y="173047"/>
                </a:lnTo>
                <a:lnTo>
                  <a:pt x="31627" y="205769"/>
                </a:lnTo>
                <a:lnTo>
                  <a:pt x="20990" y="266295"/>
                </a:lnTo>
                <a:lnTo>
                  <a:pt x="4583" y="328540"/>
                </a:lnTo>
                <a:lnTo>
                  <a:pt x="0" y="353262"/>
                </a:lnTo>
                <a:lnTo>
                  <a:pt x="6590" y="413675"/>
                </a:lnTo>
                <a:lnTo>
                  <a:pt x="24746" y="471015"/>
                </a:lnTo>
                <a:lnTo>
                  <a:pt x="57720" y="530006"/>
                </a:lnTo>
                <a:lnTo>
                  <a:pt x="106551" y="589957"/>
                </a:lnTo>
                <a:lnTo>
                  <a:pt x="135781" y="617403"/>
                </a:lnTo>
                <a:lnTo>
                  <a:pt x="188615" y="650085"/>
                </a:lnTo>
                <a:lnTo>
                  <a:pt x="245936" y="676449"/>
                </a:lnTo>
                <a:lnTo>
                  <a:pt x="302545" y="698710"/>
                </a:lnTo>
                <a:lnTo>
                  <a:pt x="361886" y="713322"/>
                </a:lnTo>
                <a:lnTo>
                  <a:pt x="412649" y="718360"/>
                </a:lnTo>
                <a:lnTo>
                  <a:pt x="472629" y="721232"/>
                </a:lnTo>
                <a:lnTo>
                  <a:pt x="535992" y="729491"/>
                </a:lnTo>
                <a:lnTo>
                  <a:pt x="589930" y="729540"/>
                </a:lnTo>
                <a:lnTo>
                  <a:pt x="652002" y="716316"/>
                </a:lnTo>
                <a:lnTo>
                  <a:pt x="705782" y="710040"/>
                </a:lnTo>
                <a:lnTo>
                  <a:pt x="762231" y="695464"/>
                </a:lnTo>
                <a:lnTo>
                  <a:pt x="816864" y="660164"/>
                </a:lnTo>
                <a:lnTo>
                  <a:pt x="878510" y="611649"/>
                </a:lnTo>
                <a:lnTo>
                  <a:pt x="900945" y="589449"/>
                </a:lnTo>
                <a:lnTo>
                  <a:pt x="923488" y="540880"/>
                </a:lnTo>
                <a:lnTo>
                  <a:pt x="928960" y="504139"/>
                </a:lnTo>
                <a:lnTo>
                  <a:pt x="922404" y="450973"/>
                </a:lnTo>
                <a:lnTo>
                  <a:pt x="912001" y="417579"/>
                </a:lnTo>
                <a:lnTo>
                  <a:pt x="873484" y="362817"/>
                </a:lnTo>
                <a:lnTo>
                  <a:pt x="822235" y="308818"/>
                </a:lnTo>
                <a:lnTo>
                  <a:pt x="780006" y="270668"/>
                </a:lnTo>
                <a:lnTo>
                  <a:pt x="727638" y="233045"/>
                </a:lnTo>
                <a:lnTo>
                  <a:pt x="677179" y="204661"/>
                </a:lnTo>
                <a:lnTo>
                  <a:pt x="614272" y="176736"/>
                </a:lnTo>
                <a:lnTo>
                  <a:pt x="552238" y="15194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2506415" y="3824390"/>
            <a:ext cx="830752" cy="744573"/>
          </a:xfrm>
          <a:custGeom>
            <a:avLst/>
            <a:gdLst/>
            <a:ahLst/>
            <a:cxnLst/>
            <a:rect l="0" t="0" r="0" b="0"/>
            <a:pathLst>
              <a:path w="830752" h="744573">
                <a:moveTo>
                  <a:pt x="473149" y="39568"/>
                </a:moveTo>
                <a:lnTo>
                  <a:pt x="419274" y="21610"/>
                </a:lnTo>
                <a:lnTo>
                  <a:pt x="362113" y="4419"/>
                </a:lnTo>
                <a:lnTo>
                  <a:pt x="307760" y="0"/>
                </a:lnTo>
                <a:lnTo>
                  <a:pt x="251964" y="9179"/>
                </a:lnTo>
                <a:lnTo>
                  <a:pt x="195882" y="22257"/>
                </a:lnTo>
                <a:lnTo>
                  <a:pt x="164958" y="38208"/>
                </a:lnTo>
                <a:lnTo>
                  <a:pt x="104678" y="92553"/>
                </a:lnTo>
                <a:lnTo>
                  <a:pt x="52217" y="153001"/>
                </a:lnTo>
                <a:lnTo>
                  <a:pt x="39233" y="169531"/>
                </a:lnTo>
                <a:lnTo>
                  <a:pt x="13824" y="229399"/>
                </a:lnTo>
                <a:lnTo>
                  <a:pt x="2569" y="274378"/>
                </a:lnTo>
                <a:lnTo>
                  <a:pt x="0" y="327976"/>
                </a:lnTo>
                <a:lnTo>
                  <a:pt x="10903" y="389286"/>
                </a:lnTo>
                <a:lnTo>
                  <a:pt x="27576" y="449093"/>
                </a:lnTo>
                <a:lnTo>
                  <a:pt x="50597" y="502679"/>
                </a:lnTo>
                <a:lnTo>
                  <a:pt x="104734" y="565714"/>
                </a:lnTo>
                <a:lnTo>
                  <a:pt x="162855" y="624175"/>
                </a:lnTo>
                <a:lnTo>
                  <a:pt x="213789" y="660555"/>
                </a:lnTo>
                <a:lnTo>
                  <a:pt x="272229" y="688583"/>
                </a:lnTo>
                <a:lnTo>
                  <a:pt x="305603" y="705001"/>
                </a:lnTo>
                <a:lnTo>
                  <a:pt x="366367" y="717876"/>
                </a:lnTo>
                <a:lnTo>
                  <a:pt x="423429" y="734577"/>
                </a:lnTo>
                <a:lnTo>
                  <a:pt x="482825" y="742923"/>
                </a:lnTo>
                <a:lnTo>
                  <a:pt x="543648" y="744572"/>
                </a:lnTo>
                <a:lnTo>
                  <a:pt x="604535" y="741778"/>
                </a:lnTo>
                <a:lnTo>
                  <a:pt x="663110" y="725839"/>
                </a:lnTo>
                <a:lnTo>
                  <a:pt x="724275" y="695173"/>
                </a:lnTo>
                <a:lnTo>
                  <a:pt x="774213" y="653671"/>
                </a:lnTo>
                <a:lnTo>
                  <a:pt x="817014" y="596957"/>
                </a:lnTo>
                <a:lnTo>
                  <a:pt x="824849" y="573126"/>
                </a:lnTo>
                <a:lnTo>
                  <a:pt x="829880" y="514110"/>
                </a:lnTo>
                <a:lnTo>
                  <a:pt x="830751" y="463403"/>
                </a:lnTo>
                <a:lnTo>
                  <a:pt x="822641" y="410678"/>
                </a:lnTo>
                <a:lnTo>
                  <a:pt x="806654" y="366468"/>
                </a:lnTo>
                <a:lnTo>
                  <a:pt x="780583" y="312207"/>
                </a:lnTo>
                <a:lnTo>
                  <a:pt x="740842" y="251610"/>
                </a:lnTo>
                <a:lnTo>
                  <a:pt x="693451" y="200809"/>
                </a:lnTo>
                <a:lnTo>
                  <a:pt x="636221" y="155672"/>
                </a:lnTo>
                <a:lnTo>
                  <a:pt x="574216" y="128731"/>
                </a:lnTo>
                <a:lnTo>
                  <a:pt x="546849" y="11326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8" name="Group 107"/>
          <p:cNvGrpSpPr/>
          <p:nvPr/>
        </p:nvGrpSpPr>
        <p:grpSpPr>
          <a:xfrm>
            <a:off x="1583836" y="3844085"/>
            <a:ext cx="2718958" cy="819419"/>
            <a:chOff x="1583836" y="3844085"/>
            <a:chExt cx="2718958" cy="819419"/>
          </a:xfrm>
        </p:grpSpPr>
        <p:sp>
          <p:nvSpPr>
            <p:cNvPr id="106" name="Freeform 105"/>
            <p:cNvSpPr/>
            <p:nvPr/>
          </p:nvSpPr>
          <p:spPr>
            <a:xfrm>
              <a:off x="1583836" y="3844085"/>
              <a:ext cx="532205" cy="707248"/>
            </a:xfrm>
            <a:custGeom>
              <a:avLst/>
              <a:gdLst/>
              <a:ahLst/>
              <a:cxnLst/>
              <a:rect l="0" t="0" r="0" b="0"/>
              <a:pathLst>
                <a:path w="532205" h="707248">
                  <a:moveTo>
                    <a:pt x="384993" y="72516"/>
                  </a:moveTo>
                  <a:lnTo>
                    <a:pt x="329905" y="23018"/>
                  </a:lnTo>
                  <a:lnTo>
                    <a:pt x="300040" y="7807"/>
                  </a:lnTo>
                  <a:lnTo>
                    <a:pt x="236574" y="0"/>
                  </a:lnTo>
                  <a:lnTo>
                    <a:pt x="198297" y="2287"/>
                  </a:lnTo>
                  <a:lnTo>
                    <a:pt x="164729" y="13493"/>
                  </a:lnTo>
                  <a:lnTo>
                    <a:pt x="109130" y="51823"/>
                  </a:lnTo>
                  <a:lnTo>
                    <a:pt x="74308" y="79606"/>
                  </a:lnTo>
                  <a:lnTo>
                    <a:pt x="34334" y="139395"/>
                  </a:lnTo>
                  <a:lnTo>
                    <a:pt x="22301" y="169541"/>
                  </a:lnTo>
                  <a:lnTo>
                    <a:pt x="11671" y="229124"/>
                  </a:lnTo>
                  <a:lnTo>
                    <a:pt x="7093" y="287938"/>
                  </a:lnTo>
                  <a:lnTo>
                    <a:pt x="3070" y="342709"/>
                  </a:lnTo>
                  <a:lnTo>
                    <a:pt x="0" y="366907"/>
                  </a:lnTo>
                  <a:lnTo>
                    <a:pt x="4441" y="420569"/>
                  </a:lnTo>
                  <a:lnTo>
                    <a:pt x="14171" y="481821"/>
                  </a:lnTo>
                  <a:lnTo>
                    <a:pt x="25035" y="513156"/>
                  </a:lnTo>
                  <a:lnTo>
                    <a:pt x="61099" y="575392"/>
                  </a:lnTo>
                  <a:lnTo>
                    <a:pt x="114858" y="633938"/>
                  </a:lnTo>
                  <a:lnTo>
                    <a:pt x="137017" y="653894"/>
                  </a:lnTo>
                  <a:lnTo>
                    <a:pt x="195893" y="686481"/>
                  </a:lnTo>
                  <a:lnTo>
                    <a:pt x="248176" y="707247"/>
                  </a:lnTo>
                  <a:lnTo>
                    <a:pt x="285313" y="706941"/>
                  </a:lnTo>
                  <a:lnTo>
                    <a:pt x="338613" y="696356"/>
                  </a:lnTo>
                  <a:lnTo>
                    <a:pt x="384150" y="679881"/>
                  </a:lnTo>
                  <a:lnTo>
                    <a:pt x="421351" y="654443"/>
                  </a:lnTo>
                  <a:lnTo>
                    <a:pt x="465514" y="598267"/>
                  </a:lnTo>
                  <a:lnTo>
                    <a:pt x="497660" y="543090"/>
                  </a:lnTo>
                  <a:lnTo>
                    <a:pt x="517939" y="482921"/>
                  </a:lnTo>
                  <a:lnTo>
                    <a:pt x="529190" y="429751"/>
                  </a:lnTo>
                  <a:lnTo>
                    <a:pt x="531759" y="374188"/>
                  </a:lnTo>
                  <a:lnTo>
                    <a:pt x="532204" y="320997"/>
                  </a:lnTo>
                  <a:lnTo>
                    <a:pt x="516713" y="258122"/>
                  </a:lnTo>
                  <a:lnTo>
                    <a:pt x="491953" y="199730"/>
                  </a:lnTo>
                  <a:lnTo>
                    <a:pt x="445923" y="144828"/>
                  </a:lnTo>
                  <a:lnTo>
                    <a:pt x="392107" y="104843"/>
                  </a:lnTo>
                  <a:lnTo>
                    <a:pt x="331805" y="76625"/>
                  </a:lnTo>
                  <a:lnTo>
                    <a:pt x="321822" y="725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317959" y="3889954"/>
              <a:ext cx="984835" cy="773550"/>
            </a:xfrm>
            <a:custGeom>
              <a:avLst/>
              <a:gdLst/>
              <a:ahLst/>
              <a:cxnLst/>
              <a:rect l="0" t="0" r="0" b="0"/>
              <a:pathLst>
                <a:path w="984835" h="773550">
                  <a:moveTo>
                    <a:pt x="440714" y="5590"/>
                  </a:moveTo>
                  <a:lnTo>
                    <a:pt x="423947" y="0"/>
                  </a:lnTo>
                  <a:lnTo>
                    <a:pt x="406356" y="376"/>
                  </a:lnTo>
                  <a:lnTo>
                    <a:pt x="354951" y="13308"/>
                  </a:lnTo>
                  <a:lnTo>
                    <a:pt x="294730" y="30248"/>
                  </a:lnTo>
                  <a:lnTo>
                    <a:pt x="240859" y="47716"/>
                  </a:lnTo>
                  <a:lnTo>
                    <a:pt x="177518" y="77095"/>
                  </a:lnTo>
                  <a:lnTo>
                    <a:pt x="126031" y="104953"/>
                  </a:lnTo>
                  <a:lnTo>
                    <a:pt x="65380" y="160050"/>
                  </a:lnTo>
                  <a:lnTo>
                    <a:pt x="26798" y="219866"/>
                  </a:lnTo>
                  <a:lnTo>
                    <a:pt x="6025" y="269290"/>
                  </a:lnTo>
                  <a:lnTo>
                    <a:pt x="0" y="319418"/>
                  </a:lnTo>
                  <a:lnTo>
                    <a:pt x="1930" y="374380"/>
                  </a:lnTo>
                  <a:lnTo>
                    <a:pt x="18819" y="430297"/>
                  </a:lnTo>
                  <a:lnTo>
                    <a:pt x="51522" y="485864"/>
                  </a:lnTo>
                  <a:lnTo>
                    <a:pt x="105903" y="547862"/>
                  </a:lnTo>
                  <a:lnTo>
                    <a:pt x="167158" y="600592"/>
                  </a:lnTo>
                  <a:lnTo>
                    <a:pt x="226685" y="644177"/>
                  </a:lnTo>
                  <a:lnTo>
                    <a:pt x="288570" y="687728"/>
                  </a:lnTo>
                  <a:lnTo>
                    <a:pt x="348530" y="717581"/>
                  </a:lnTo>
                  <a:lnTo>
                    <a:pt x="404264" y="737602"/>
                  </a:lnTo>
                  <a:lnTo>
                    <a:pt x="466720" y="756429"/>
                  </a:lnTo>
                  <a:lnTo>
                    <a:pt x="527327" y="771025"/>
                  </a:lnTo>
                  <a:lnTo>
                    <a:pt x="587154" y="773549"/>
                  </a:lnTo>
                  <a:lnTo>
                    <a:pt x="638002" y="768397"/>
                  </a:lnTo>
                  <a:lnTo>
                    <a:pt x="700350" y="756175"/>
                  </a:lnTo>
                  <a:lnTo>
                    <a:pt x="749400" y="745961"/>
                  </a:lnTo>
                  <a:lnTo>
                    <a:pt x="791750" y="734356"/>
                  </a:lnTo>
                  <a:lnTo>
                    <a:pt x="847091" y="703359"/>
                  </a:lnTo>
                  <a:lnTo>
                    <a:pt x="903411" y="657350"/>
                  </a:lnTo>
                  <a:lnTo>
                    <a:pt x="922438" y="636853"/>
                  </a:lnTo>
                  <a:lnTo>
                    <a:pt x="953916" y="584598"/>
                  </a:lnTo>
                  <a:lnTo>
                    <a:pt x="972932" y="534126"/>
                  </a:lnTo>
                  <a:lnTo>
                    <a:pt x="984834" y="479096"/>
                  </a:lnTo>
                  <a:lnTo>
                    <a:pt x="981943" y="417576"/>
                  </a:lnTo>
                  <a:lnTo>
                    <a:pt x="973345" y="366436"/>
                  </a:lnTo>
                  <a:lnTo>
                    <a:pt x="958790" y="307498"/>
                  </a:lnTo>
                  <a:lnTo>
                    <a:pt x="919921" y="247291"/>
                  </a:lnTo>
                  <a:lnTo>
                    <a:pt x="862480" y="185472"/>
                  </a:lnTo>
                  <a:lnTo>
                    <a:pt x="805223" y="134206"/>
                  </a:lnTo>
                  <a:lnTo>
                    <a:pt x="744562" y="104371"/>
                  </a:lnTo>
                  <a:lnTo>
                    <a:pt x="681191" y="78698"/>
                  </a:lnTo>
                  <a:lnTo>
                    <a:pt x="623527" y="56686"/>
                  </a:lnTo>
                  <a:lnTo>
                    <a:pt x="572480" y="44776"/>
                  </a:lnTo>
                  <a:lnTo>
                    <a:pt x="513838" y="38677"/>
                  </a:lnTo>
                  <a:lnTo>
                    <a:pt x="493357" y="37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242362" y="4923823"/>
            <a:ext cx="600126" cy="480140"/>
            <a:chOff x="1242362" y="4923823"/>
            <a:chExt cx="600126" cy="480140"/>
          </a:xfrm>
        </p:grpSpPr>
        <p:sp>
          <p:nvSpPr>
            <p:cNvPr id="109" name="Freeform 108"/>
            <p:cNvSpPr/>
            <p:nvPr/>
          </p:nvSpPr>
          <p:spPr>
            <a:xfrm>
              <a:off x="1242362" y="4923823"/>
              <a:ext cx="338811" cy="445711"/>
            </a:xfrm>
            <a:custGeom>
              <a:avLst/>
              <a:gdLst/>
              <a:ahLst/>
              <a:cxnLst/>
              <a:rect l="0" t="0" r="0" b="0"/>
              <a:pathLst>
                <a:path w="338811" h="445711">
                  <a:moveTo>
                    <a:pt x="0" y="66684"/>
                  </a:moveTo>
                  <a:lnTo>
                    <a:pt x="16768" y="61095"/>
                  </a:lnTo>
                  <a:lnTo>
                    <a:pt x="34359" y="61471"/>
                  </a:lnTo>
                  <a:lnTo>
                    <a:pt x="53875" y="63197"/>
                  </a:lnTo>
                  <a:lnTo>
                    <a:pt x="111037" y="57314"/>
                  </a:lnTo>
                  <a:lnTo>
                    <a:pt x="170947" y="44856"/>
                  </a:lnTo>
                  <a:lnTo>
                    <a:pt x="230569" y="27978"/>
                  </a:lnTo>
                  <a:lnTo>
                    <a:pt x="284130" y="10519"/>
                  </a:lnTo>
                  <a:lnTo>
                    <a:pt x="315814" y="0"/>
                  </a:lnTo>
                  <a:lnTo>
                    <a:pt x="324016" y="1171"/>
                  </a:lnTo>
                  <a:lnTo>
                    <a:pt x="330655" y="5462"/>
                  </a:lnTo>
                  <a:lnTo>
                    <a:pt x="336250" y="11831"/>
                  </a:lnTo>
                  <a:lnTo>
                    <a:pt x="338810" y="19587"/>
                  </a:lnTo>
                  <a:lnTo>
                    <a:pt x="338536" y="37563"/>
                  </a:lnTo>
                  <a:lnTo>
                    <a:pt x="317340" y="94305"/>
                  </a:lnTo>
                  <a:lnTo>
                    <a:pt x="296521" y="153639"/>
                  </a:lnTo>
                  <a:lnTo>
                    <a:pt x="282311" y="207482"/>
                  </a:lnTo>
                  <a:lnTo>
                    <a:pt x="265859" y="265682"/>
                  </a:lnTo>
                  <a:lnTo>
                    <a:pt x="244411" y="327957"/>
                  </a:lnTo>
                  <a:lnTo>
                    <a:pt x="228563" y="385666"/>
                  </a:lnTo>
                  <a:lnTo>
                    <a:pt x="200042" y="445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591368" y="5198564"/>
              <a:ext cx="251120" cy="205399"/>
            </a:xfrm>
            <a:custGeom>
              <a:avLst/>
              <a:gdLst/>
              <a:ahLst/>
              <a:cxnLst/>
              <a:rect l="0" t="0" r="0" b="0"/>
              <a:pathLst>
                <a:path w="251120" h="205399">
                  <a:moveTo>
                    <a:pt x="156362" y="97270"/>
                  </a:moveTo>
                  <a:lnTo>
                    <a:pt x="137234" y="43395"/>
                  </a:lnTo>
                  <a:lnTo>
                    <a:pt x="126024" y="23023"/>
                  </a:lnTo>
                  <a:lnTo>
                    <a:pt x="110123" y="8509"/>
                  </a:lnTo>
                  <a:lnTo>
                    <a:pt x="100970" y="3001"/>
                  </a:lnTo>
                  <a:lnTo>
                    <a:pt x="78321" y="0"/>
                  </a:lnTo>
                  <a:lnTo>
                    <a:pt x="65730" y="838"/>
                  </a:lnTo>
                  <a:lnTo>
                    <a:pt x="45501" y="11128"/>
                  </a:lnTo>
                  <a:lnTo>
                    <a:pt x="29882" y="27399"/>
                  </a:lnTo>
                  <a:lnTo>
                    <a:pt x="6360" y="76717"/>
                  </a:lnTo>
                  <a:lnTo>
                    <a:pt x="0" y="126832"/>
                  </a:lnTo>
                  <a:lnTo>
                    <a:pt x="1238" y="165560"/>
                  </a:lnTo>
                  <a:lnTo>
                    <a:pt x="9819" y="184553"/>
                  </a:lnTo>
                  <a:lnTo>
                    <a:pt x="27671" y="197674"/>
                  </a:lnTo>
                  <a:lnTo>
                    <a:pt x="38983" y="202810"/>
                  </a:lnTo>
                  <a:lnTo>
                    <a:pt x="60910" y="205398"/>
                  </a:lnTo>
                  <a:lnTo>
                    <a:pt x="81183" y="201479"/>
                  </a:lnTo>
                  <a:lnTo>
                    <a:pt x="105751" y="186118"/>
                  </a:lnTo>
                  <a:lnTo>
                    <a:pt x="126678" y="165579"/>
                  </a:lnTo>
                  <a:lnTo>
                    <a:pt x="136540" y="147517"/>
                  </a:lnTo>
                  <a:lnTo>
                    <a:pt x="143998" y="98920"/>
                  </a:lnTo>
                  <a:lnTo>
                    <a:pt x="145290" y="67473"/>
                  </a:lnTo>
                  <a:lnTo>
                    <a:pt x="151351" y="100047"/>
                  </a:lnTo>
                  <a:lnTo>
                    <a:pt x="172183" y="138763"/>
                  </a:lnTo>
                  <a:lnTo>
                    <a:pt x="205730" y="177445"/>
                  </a:lnTo>
                  <a:lnTo>
                    <a:pt x="251119" y="202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2063585" y="5011565"/>
            <a:ext cx="336913" cy="357969"/>
            <a:chOff x="2063585" y="5011565"/>
            <a:chExt cx="336913" cy="357969"/>
          </a:xfrm>
        </p:grpSpPr>
        <p:sp>
          <p:nvSpPr>
            <p:cNvPr id="112" name="Freeform 111"/>
            <p:cNvSpPr/>
            <p:nvPr/>
          </p:nvSpPr>
          <p:spPr>
            <a:xfrm>
              <a:off x="2097366" y="5085264"/>
              <a:ext cx="18862" cy="189514"/>
            </a:xfrm>
            <a:custGeom>
              <a:avLst/>
              <a:gdLst/>
              <a:ahLst/>
              <a:cxnLst/>
              <a:rect l="0" t="0" r="0" b="0"/>
              <a:pathLst>
                <a:path w="18862" h="18951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613" y="133397"/>
                  </a:lnTo>
                  <a:lnTo>
                    <a:pt x="1886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063585" y="5169492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14581" y="25194"/>
                  </a:lnTo>
                  <a:lnTo>
                    <a:pt x="51364" y="4771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379440" y="5011565"/>
              <a:ext cx="21058" cy="357969"/>
            </a:xfrm>
            <a:custGeom>
              <a:avLst/>
              <a:gdLst/>
              <a:ahLst/>
              <a:cxnLst/>
              <a:rect l="0" t="0" r="0" b="0"/>
              <a:pathLst>
                <a:path w="21058" h="357969">
                  <a:moveTo>
                    <a:pt x="21057" y="0"/>
                  </a:moveTo>
                  <a:lnTo>
                    <a:pt x="9879" y="16767"/>
                  </a:lnTo>
                  <a:lnTo>
                    <a:pt x="2927" y="49551"/>
                  </a:lnTo>
                  <a:lnTo>
                    <a:pt x="578" y="103721"/>
                  </a:lnTo>
                  <a:lnTo>
                    <a:pt x="1341" y="153694"/>
                  </a:lnTo>
                  <a:lnTo>
                    <a:pt x="7286" y="211265"/>
                  </a:lnTo>
                  <a:lnTo>
                    <a:pt x="8398" y="264718"/>
                  </a:lnTo>
                  <a:lnTo>
                    <a:pt x="2006" y="322174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Freeform 115"/>
          <p:cNvSpPr/>
          <p:nvPr/>
        </p:nvSpPr>
        <p:spPr>
          <a:xfrm>
            <a:off x="739717" y="4665100"/>
            <a:ext cx="2091018" cy="1125522"/>
          </a:xfrm>
          <a:custGeom>
            <a:avLst/>
            <a:gdLst/>
            <a:ahLst/>
            <a:cxnLst/>
            <a:rect l="0" t="0" r="0" b="0"/>
            <a:pathLst>
              <a:path w="2091018" h="1125522">
                <a:moveTo>
                  <a:pt x="1197526" y="9553"/>
                </a:moveTo>
                <a:lnTo>
                  <a:pt x="1169970" y="2317"/>
                </a:lnTo>
                <a:lnTo>
                  <a:pt x="1124500" y="0"/>
                </a:lnTo>
                <a:lnTo>
                  <a:pt x="1063715" y="483"/>
                </a:lnTo>
                <a:lnTo>
                  <a:pt x="1014509" y="7515"/>
                </a:lnTo>
                <a:lnTo>
                  <a:pt x="952841" y="20372"/>
                </a:lnTo>
                <a:lnTo>
                  <a:pt x="890270" y="28587"/>
                </a:lnTo>
                <a:lnTo>
                  <a:pt x="841455" y="35600"/>
                </a:lnTo>
                <a:lnTo>
                  <a:pt x="784357" y="45086"/>
                </a:lnTo>
                <a:lnTo>
                  <a:pt x="722986" y="55306"/>
                </a:lnTo>
                <a:lnTo>
                  <a:pt x="660348" y="71332"/>
                </a:lnTo>
                <a:lnTo>
                  <a:pt x="602924" y="90899"/>
                </a:lnTo>
                <a:lnTo>
                  <a:pt x="543276" y="117103"/>
                </a:lnTo>
                <a:lnTo>
                  <a:pt x="486738" y="147094"/>
                </a:lnTo>
                <a:lnTo>
                  <a:pt x="427352" y="178207"/>
                </a:lnTo>
                <a:lnTo>
                  <a:pt x="370892" y="209653"/>
                </a:lnTo>
                <a:lnTo>
                  <a:pt x="317118" y="241197"/>
                </a:lnTo>
                <a:lnTo>
                  <a:pt x="264140" y="278359"/>
                </a:lnTo>
                <a:lnTo>
                  <a:pt x="202243" y="324433"/>
                </a:lnTo>
                <a:lnTo>
                  <a:pt x="148075" y="370448"/>
                </a:lnTo>
                <a:lnTo>
                  <a:pt x="85246" y="430861"/>
                </a:lnTo>
                <a:lnTo>
                  <a:pt x="34945" y="492268"/>
                </a:lnTo>
                <a:lnTo>
                  <a:pt x="9069" y="554629"/>
                </a:lnTo>
                <a:lnTo>
                  <a:pt x="2518" y="580532"/>
                </a:lnTo>
                <a:lnTo>
                  <a:pt x="0" y="633407"/>
                </a:lnTo>
                <a:lnTo>
                  <a:pt x="7313" y="685468"/>
                </a:lnTo>
                <a:lnTo>
                  <a:pt x="23777" y="728710"/>
                </a:lnTo>
                <a:lnTo>
                  <a:pt x="65297" y="781862"/>
                </a:lnTo>
                <a:lnTo>
                  <a:pt x="124045" y="833226"/>
                </a:lnTo>
                <a:lnTo>
                  <a:pt x="176318" y="869240"/>
                </a:lnTo>
                <a:lnTo>
                  <a:pt x="226792" y="904664"/>
                </a:lnTo>
                <a:lnTo>
                  <a:pt x="281823" y="932285"/>
                </a:lnTo>
                <a:lnTo>
                  <a:pt x="337753" y="954942"/>
                </a:lnTo>
                <a:lnTo>
                  <a:pt x="385418" y="975060"/>
                </a:lnTo>
                <a:lnTo>
                  <a:pt x="436586" y="995839"/>
                </a:lnTo>
                <a:lnTo>
                  <a:pt x="494380" y="1016814"/>
                </a:lnTo>
                <a:lnTo>
                  <a:pt x="550369" y="1032257"/>
                </a:lnTo>
                <a:lnTo>
                  <a:pt x="604003" y="1049831"/>
                </a:lnTo>
                <a:lnTo>
                  <a:pt x="656939" y="1064266"/>
                </a:lnTo>
                <a:lnTo>
                  <a:pt x="715258" y="1075953"/>
                </a:lnTo>
                <a:lnTo>
                  <a:pt x="771402" y="1092414"/>
                </a:lnTo>
                <a:lnTo>
                  <a:pt x="825082" y="1100930"/>
                </a:lnTo>
                <a:lnTo>
                  <a:pt x="883621" y="1109043"/>
                </a:lnTo>
                <a:lnTo>
                  <a:pt x="939831" y="1118856"/>
                </a:lnTo>
                <a:lnTo>
                  <a:pt x="999119" y="1123583"/>
                </a:lnTo>
                <a:lnTo>
                  <a:pt x="1055551" y="1124983"/>
                </a:lnTo>
                <a:lnTo>
                  <a:pt x="1114905" y="1125398"/>
                </a:lnTo>
                <a:lnTo>
                  <a:pt x="1171356" y="1125521"/>
                </a:lnTo>
                <a:lnTo>
                  <a:pt x="1230716" y="1119968"/>
                </a:lnTo>
                <a:lnTo>
                  <a:pt x="1292758" y="1110914"/>
                </a:lnTo>
                <a:lnTo>
                  <a:pt x="1350005" y="1100823"/>
                </a:lnTo>
                <a:lnTo>
                  <a:pt x="1409602" y="1090424"/>
                </a:lnTo>
                <a:lnTo>
                  <a:pt x="1466124" y="1074345"/>
                </a:lnTo>
                <a:lnTo>
                  <a:pt x="1519916" y="1060352"/>
                </a:lnTo>
                <a:lnTo>
                  <a:pt x="1572899" y="1043208"/>
                </a:lnTo>
                <a:lnTo>
                  <a:pt x="1625642" y="1028899"/>
                </a:lnTo>
                <a:lnTo>
                  <a:pt x="1688631" y="1005178"/>
                </a:lnTo>
                <a:lnTo>
                  <a:pt x="1737792" y="983706"/>
                </a:lnTo>
                <a:lnTo>
                  <a:pt x="1796918" y="948721"/>
                </a:lnTo>
                <a:lnTo>
                  <a:pt x="1853658" y="913345"/>
                </a:lnTo>
                <a:lnTo>
                  <a:pt x="1908756" y="872562"/>
                </a:lnTo>
                <a:lnTo>
                  <a:pt x="1965486" y="820203"/>
                </a:lnTo>
                <a:lnTo>
                  <a:pt x="2010334" y="759265"/>
                </a:lnTo>
                <a:lnTo>
                  <a:pt x="2051566" y="703552"/>
                </a:lnTo>
                <a:lnTo>
                  <a:pt x="2074139" y="642764"/>
                </a:lnTo>
                <a:lnTo>
                  <a:pt x="2087618" y="587530"/>
                </a:lnTo>
                <a:lnTo>
                  <a:pt x="2091017" y="525646"/>
                </a:lnTo>
                <a:lnTo>
                  <a:pt x="2090854" y="465846"/>
                </a:lnTo>
                <a:lnTo>
                  <a:pt x="2082747" y="424341"/>
                </a:lnTo>
                <a:lnTo>
                  <a:pt x="2053029" y="368071"/>
                </a:lnTo>
                <a:lnTo>
                  <a:pt x="2024437" y="326686"/>
                </a:lnTo>
                <a:lnTo>
                  <a:pt x="1965682" y="272969"/>
                </a:lnTo>
                <a:lnTo>
                  <a:pt x="1933225" y="250468"/>
                </a:lnTo>
                <a:lnTo>
                  <a:pt x="1880929" y="228673"/>
                </a:lnTo>
                <a:lnTo>
                  <a:pt x="1819950" y="207773"/>
                </a:lnTo>
                <a:lnTo>
                  <a:pt x="1768903" y="196056"/>
                </a:lnTo>
                <a:lnTo>
                  <a:pt x="1716733" y="185176"/>
                </a:lnTo>
                <a:lnTo>
                  <a:pt x="1658641" y="174543"/>
                </a:lnTo>
                <a:lnTo>
                  <a:pt x="1596975" y="163984"/>
                </a:lnTo>
                <a:lnTo>
                  <a:pt x="1552094" y="160077"/>
                </a:lnTo>
                <a:lnTo>
                  <a:pt x="1504850" y="157171"/>
                </a:lnTo>
                <a:lnTo>
                  <a:pt x="1456557" y="151980"/>
                </a:lnTo>
                <a:lnTo>
                  <a:pt x="1394509" y="148069"/>
                </a:lnTo>
                <a:lnTo>
                  <a:pt x="1334226" y="146748"/>
                </a:lnTo>
                <a:lnTo>
                  <a:pt x="1313340" y="14642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2013-10-01T15:07:58Z</dcterms:created>
  <dcterms:modified xsi:type="dcterms:W3CDTF">2013-10-01T15:08:16Z</dcterms:modified>
</cp:coreProperties>
</file>